
<file path=[Content_Types].xml><?xml version="1.0" encoding="utf-8"?>
<Types xmlns="http://schemas.openxmlformats.org/package/2006/content-types">
  <Default Extension="jfif"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9"/>
  </p:notesMasterIdLst>
  <p:handoutMasterIdLst>
    <p:handoutMasterId r:id="rId30"/>
  </p:handoutMasterIdLst>
  <p:sldIdLst>
    <p:sldId id="256" r:id="rId5"/>
    <p:sldId id="277" r:id="rId6"/>
    <p:sldId id="258" r:id="rId7"/>
    <p:sldId id="293" r:id="rId8"/>
    <p:sldId id="268" r:id="rId9"/>
    <p:sldId id="295" r:id="rId10"/>
    <p:sldId id="290" r:id="rId11"/>
    <p:sldId id="303" r:id="rId12"/>
    <p:sldId id="286" r:id="rId13"/>
    <p:sldId id="305" r:id="rId14"/>
    <p:sldId id="297" r:id="rId15"/>
    <p:sldId id="296" r:id="rId16"/>
    <p:sldId id="299" r:id="rId17"/>
    <p:sldId id="298" r:id="rId18"/>
    <p:sldId id="300" r:id="rId19"/>
    <p:sldId id="304" r:id="rId20"/>
    <p:sldId id="264" r:id="rId21"/>
    <p:sldId id="309" r:id="rId22"/>
    <p:sldId id="308" r:id="rId23"/>
    <p:sldId id="310" r:id="rId24"/>
    <p:sldId id="311" r:id="rId25"/>
    <p:sldId id="312" r:id="rId26"/>
    <p:sldId id="313" r:id="rId27"/>
    <p:sldId id="276"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92" userDrawn="1">
          <p15:clr>
            <a:srgbClr val="A4A3A4"/>
          </p15:clr>
        </p15:guide>
        <p15:guide id="2" pos="3144" userDrawn="1">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81F8B1-DB87-4F2F-B759-05601DE842A3}" v="45" dt="2024-09-25T03:11:57.398"/>
  </p1510:revLst>
</p1510:revInfo>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3204" autoAdjust="0"/>
  </p:normalViewPr>
  <p:slideViewPr>
    <p:cSldViewPr snapToGrid="0">
      <p:cViewPr varScale="1">
        <p:scale>
          <a:sx n="78" d="100"/>
          <a:sy n="78" d="100"/>
        </p:scale>
        <p:origin x="878" y="67"/>
      </p:cViewPr>
      <p:guideLst>
        <p:guide orient="horz" pos="792"/>
        <p:guide pos="3144"/>
        <p:guide orient="horz" pos="960"/>
      </p:guideLst>
    </p:cSldViewPr>
  </p:slideViewPr>
  <p:outlineViewPr>
    <p:cViewPr>
      <p:scale>
        <a:sx n="33" d="100"/>
        <a:sy n="33" d="100"/>
      </p:scale>
      <p:origin x="0" y="-11942"/>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58" d="100"/>
          <a:sy n="58" d="100"/>
        </p:scale>
        <p:origin x="3240" y="5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38"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dika Surya Buana" userId="0f3a64fd22cbca20" providerId="LiveId" clId="{3681F8B1-DB87-4F2F-B759-05601DE842A3}"/>
    <pc:docChg chg="undo custSel addSld delSld modSld sldOrd">
      <pc:chgData name="Radika Surya Buana" userId="0f3a64fd22cbca20" providerId="LiveId" clId="{3681F8B1-DB87-4F2F-B759-05601DE842A3}" dt="2024-09-25T03:12:06.539" v="1678" actId="1076"/>
      <pc:docMkLst>
        <pc:docMk/>
      </pc:docMkLst>
      <pc:sldChg chg="delSp mod">
        <pc:chgData name="Radika Surya Buana" userId="0f3a64fd22cbca20" providerId="LiveId" clId="{3681F8B1-DB87-4F2F-B759-05601DE842A3}" dt="2024-09-07T12:22:28.234" v="65" actId="478"/>
        <pc:sldMkLst>
          <pc:docMk/>
          <pc:sldMk cId="1329539271" sldId="290"/>
        </pc:sldMkLst>
        <pc:spChg chg="del">
          <ac:chgData name="Radika Surya Buana" userId="0f3a64fd22cbca20" providerId="LiveId" clId="{3681F8B1-DB87-4F2F-B759-05601DE842A3}" dt="2024-09-07T12:22:28.234" v="65" actId="478"/>
          <ac:spMkLst>
            <pc:docMk/>
            <pc:sldMk cId="1329539271" sldId="290"/>
            <ac:spMk id="5" creationId="{DBADD57D-701A-5609-BD4E-B32D865643B6}"/>
          </ac:spMkLst>
        </pc:spChg>
      </pc:sldChg>
      <pc:sldChg chg="modSp mod">
        <pc:chgData name="Radika Surya Buana" userId="0f3a64fd22cbca20" providerId="LiveId" clId="{3681F8B1-DB87-4F2F-B759-05601DE842A3}" dt="2024-09-25T03:06:48.465" v="1590" actId="20577"/>
        <pc:sldMkLst>
          <pc:docMk/>
          <pc:sldMk cId="2261419688" sldId="297"/>
        </pc:sldMkLst>
        <pc:graphicFrameChg chg="modGraphic">
          <ac:chgData name="Radika Surya Buana" userId="0f3a64fd22cbca20" providerId="LiveId" clId="{3681F8B1-DB87-4F2F-B759-05601DE842A3}" dt="2024-09-25T03:06:48.465" v="1590" actId="20577"/>
          <ac:graphicFrameMkLst>
            <pc:docMk/>
            <pc:sldMk cId="2261419688" sldId="297"/>
            <ac:graphicFrameMk id="6" creationId="{75017777-A901-2A60-EB95-2732E2043D9A}"/>
          </ac:graphicFrameMkLst>
        </pc:graphicFrameChg>
      </pc:sldChg>
      <pc:sldChg chg="modSp mod">
        <pc:chgData name="Radika Surya Buana" userId="0f3a64fd22cbca20" providerId="LiveId" clId="{3681F8B1-DB87-4F2F-B759-05601DE842A3}" dt="2024-09-25T03:07:07.597" v="1594" actId="20577"/>
        <pc:sldMkLst>
          <pc:docMk/>
          <pc:sldMk cId="3067442413" sldId="298"/>
        </pc:sldMkLst>
        <pc:spChg chg="mod">
          <ac:chgData name="Radika Surya Buana" userId="0f3a64fd22cbca20" providerId="LiveId" clId="{3681F8B1-DB87-4F2F-B759-05601DE842A3}" dt="2024-09-25T03:07:07.597" v="1594" actId="20577"/>
          <ac:spMkLst>
            <pc:docMk/>
            <pc:sldMk cId="3067442413" sldId="298"/>
            <ac:spMk id="12" creationId="{694DA402-DDE6-40D2-0857-54A29B89E400}"/>
          </ac:spMkLst>
        </pc:spChg>
        <pc:picChg chg="mod">
          <ac:chgData name="Radika Surya Buana" userId="0f3a64fd22cbca20" providerId="LiveId" clId="{3681F8B1-DB87-4F2F-B759-05601DE842A3}" dt="2024-09-07T12:21:37.716" v="63" actId="14100"/>
          <ac:picMkLst>
            <pc:docMk/>
            <pc:sldMk cId="3067442413" sldId="298"/>
            <ac:picMk id="7" creationId="{19E0F1C4-CFC9-138C-8F24-37844F3CFD3C}"/>
          </ac:picMkLst>
        </pc:picChg>
        <pc:picChg chg="mod">
          <ac:chgData name="Radika Surya Buana" userId="0f3a64fd22cbca20" providerId="LiveId" clId="{3681F8B1-DB87-4F2F-B759-05601DE842A3}" dt="2024-09-07T12:23:43.503" v="69" actId="14100"/>
          <ac:picMkLst>
            <pc:docMk/>
            <pc:sldMk cId="3067442413" sldId="298"/>
            <ac:picMk id="8" creationId="{D0CC9217-B311-6956-2092-8118EB35A690}"/>
          </ac:picMkLst>
        </pc:picChg>
      </pc:sldChg>
      <pc:sldChg chg="modSp mod">
        <pc:chgData name="Radika Surya Buana" userId="0f3a64fd22cbca20" providerId="LiveId" clId="{3681F8B1-DB87-4F2F-B759-05601DE842A3}" dt="2024-09-07T12:23:26.849" v="67" actId="14100"/>
        <pc:sldMkLst>
          <pc:docMk/>
          <pc:sldMk cId="2197745551" sldId="299"/>
        </pc:sldMkLst>
        <pc:picChg chg="mod">
          <ac:chgData name="Radika Surya Buana" userId="0f3a64fd22cbca20" providerId="LiveId" clId="{3681F8B1-DB87-4F2F-B759-05601DE842A3}" dt="2024-09-07T12:23:26.849" v="67" actId="14100"/>
          <ac:picMkLst>
            <pc:docMk/>
            <pc:sldMk cId="2197745551" sldId="299"/>
            <ac:picMk id="2" creationId="{D10F9130-07FD-82EC-151D-969B3AF14125}"/>
          </ac:picMkLst>
        </pc:picChg>
      </pc:sldChg>
      <pc:sldChg chg="addSp delSp modSp mod ord">
        <pc:chgData name="Radika Surya Buana" userId="0f3a64fd22cbca20" providerId="LiveId" clId="{3681F8B1-DB87-4F2F-B759-05601DE842A3}" dt="2024-09-25T03:03:55.407" v="1582"/>
        <pc:sldMkLst>
          <pc:docMk/>
          <pc:sldMk cId="2622488472" sldId="305"/>
        </pc:sldMkLst>
        <pc:spChg chg="mod">
          <ac:chgData name="Radika Surya Buana" userId="0f3a64fd22cbca20" providerId="LiveId" clId="{3681F8B1-DB87-4F2F-B759-05601DE842A3}" dt="2024-09-23T16:02:27.652" v="1287" actId="20577"/>
          <ac:spMkLst>
            <pc:docMk/>
            <pc:sldMk cId="2622488472" sldId="305"/>
            <ac:spMk id="2" creationId="{26505E78-A7E7-D547-F385-C4447CC3823E}"/>
          </ac:spMkLst>
        </pc:spChg>
        <pc:picChg chg="add mod">
          <ac:chgData name="Radika Surya Buana" userId="0f3a64fd22cbca20" providerId="LiveId" clId="{3681F8B1-DB87-4F2F-B759-05601DE842A3}" dt="2024-09-23T16:09:30.010" v="1301" actId="1076"/>
          <ac:picMkLst>
            <pc:docMk/>
            <pc:sldMk cId="2622488472" sldId="305"/>
            <ac:picMk id="5" creationId="{009B4E4B-8AF6-F0FC-AA31-93B38E7FCE30}"/>
          </ac:picMkLst>
        </pc:picChg>
        <pc:picChg chg="add del mod">
          <ac:chgData name="Radika Surya Buana" userId="0f3a64fd22cbca20" providerId="LiveId" clId="{3681F8B1-DB87-4F2F-B759-05601DE842A3}" dt="2024-09-23T16:05:26.365" v="1288" actId="478"/>
          <ac:picMkLst>
            <pc:docMk/>
            <pc:sldMk cId="2622488472" sldId="305"/>
            <ac:picMk id="5" creationId="{640406A7-5D63-9342-1AC4-D014E044BB46}"/>
          </ac:picMkLst>
        </pc:picChg>
        <pc:picChg chg="add del mod">
          <ac:chgData name="Radika Surya Buana" userId="0f3a64fd22cbca20" providerId="LiveId" clId="{3681F8B1-DB87-4F2F-B759-05601DE842A3}" dt="2024-09-23T16:09:18.795" v="1296" actId="478"/>
          <ac:picMkLst>
            <pc:docMk/>
            <pc:sldMk cId="2622488472" sldId="305"/>
            <ac:picMk id="6" creationId="{C13A8F8A-2830-7A97-1E1F-7AADD6C47710}"/>
          </ac:picMkLst>
        </pc:picChg>
        <pc:picChg chg="del">
          <ac:chgData name="Radika Surya Buana" userId="0f3a64fd22cbca20" providerId="LiveId" clId="{3681F8B1-DB87-4F2F-B759-05601DE842A3}" dt="2024-09-23T15:55:47.716" v="1272" actId="478"/>
          <ac:picMkLst>
            <pc:docMk/>
            <pc:sldMk cId="2622488472" sldId="305"/>
            <ac:picMk id="5122" creationId="{F1A7490F-46F8-1780-E6D8-86F8A2446A30}"/>
          </ac:picMkLst>
        </pc:picChg>
      </pc:sldChg>
      <pc:sldChg chg="new del">
        <pc:chgData name="Radika Surya Buana" userId="0f3a64fd22cbca20" providerId="LiveId" clId="{3681F8B1-DB87-4F2F-B759-05601DE842A3}" dt="2024-09-16T23:16:44.514" v="202" actId="47"/>
        <pc:sldMkLst>
          <pc:docMk/>
          <pc:sldMk cId="4148997638" sldId="306"/>
        </pc:sldMkLst>
      </pc:sldChg>
      <pc:sldChg chg="new del ord">
        <pc:chgData name="Radika Surya Buana" userId="0f3a64fd22cbca20" providerId="LiveId" clId="{3681F8B1-DB87-4F2F-B759-05601DE842A3}" dt="2024-09-16T23:16:55.578" v="204" actId="47"/>
        <pc:sldMkLst>
          <pc:docMk/>
          <pc:sldMk cId="380451949" sldId="307"/>
        </pc:sldMkLst>
      </pc:sldChg>
      <pc:sldChg chg="addSp delSp modSp add mod ord">
        <pc:chgData name="Radika Surya Buana" userId="0f3a64fd22cbca20" providerId="LiveId" clId="{3681F8B1-DB87-4F2F-B759-05601DE842A3}" dt="2024-09-23T16:19:28.284" v="1580" actId="1038"/>
        <pc:sldMkLst>
          <pc:docMk/>
          <pc:sldMk cId="1357141978" sldId="308"/>
        </pc:sldMkLst>
        <pc:spChg chg="mod">
          <ac:chgData name="Radika Surya Buana" userId="0f3a64fd22cbca20" providerId="LiveId" clId="{3681F8B1-DB87-4F2F-B759-05601DE842A3}" dt="2024-09-16T23:55:18.031" v="1025" actId="1037"/>
          <ac:spMkLst>
            <pc:docMk/>
            <pc:sldMk cId="1357141978" sldId="308"/>
            <ac:spMk id="5" creationId="{4A37FAE2-C608-85D2-6313-8A044C342D4B}"/>
          </ac:spMkLst>
        </pc:spChg>
        <pc:spChg chg="add del">
          <ac:chgData name="Radika Surya Buana" userId="0f3a64fd22cbca20" providerId="LiveId" clId="{3681F8B1-DB87-4F2F-B759-05601DE842A3}" dt="2024-09-16T23:18:03.966" v="307" actId="22"/>
          <ac:spMkLst>
            <pc:docMk/>
            <pc:sldMk cId="1357141978" sldId="308"/>
            <ac:spMk id="6" creationId="{B488C40F-D49A-6525-24AB-7610D2D937D3}"/>
          </ac:spMkLst>
        </pc:spChg>
        <pc:spChg chg="add del">
          <ac:chgData name="Radika Surya Buana" userId="0f3a64fd22cbca20" providerId="LiveId" clId="{3681F8B1-DB87-4F2F-B759-05601DE842A3}" dt="2024-09-16T23:18:11.319" v="309" actId="22"/>
          <ac:spMkLst>
            <pc:docMk/>
            <pc:sldMk cId="1357141978" sldId="308"/>
            <ac:spMk id="8" creationId="{43850D69-446E-1194-631A-134477C5347C}"/>
          </ac:spMkLst>
        </pc:spChg>
        <pc:spChg chg="add del mod">
          <ac:chgData name="Radika Surya Buana" userId="0f3a64fd22cbca20" providerId="LiveId" clId="{3681F8B1-DB87-4F2F-B759-05601DE842A3}" dt="2024-09-16T23:18:00.234" v="305" actId="478"/>
          <ac:spMkLst>
            <pc:docMk/>
            <pc:sldMk cId="1357141978" sldId="308"/>
            <ac:spMk id="11" creationId="{8B7F3FD4-6A96-A568-FAE5-7C2E40E857C5}"/>
          </ac:spMkLst>
        </pc:spChg>
        <pc:spChg chg="add del">
          <ac:chgData name="Radika Surya Buana" userId="0f3a64fd22cbca20" providerId="LiveId" clId="{3681F8B1-DB87-4F2F-B759-05601DE842A3}" dt="2024-09-16T23:18:19.582" v="311" actId="22"/>
          <ac:spMkLst>
            <pc:docMk/>
            <pc:sldMk cId="1357141978" sldId="308"/>
            <ac:spMk id="12" creationId="{8E1D3C4E-2A2C-8AAB-9395-2E1C5A7F11EC}"/>
          </ac:spMkLst>
        </pc:spChg>
        <pc:spChg chg="add del mod">
          <ac:chgData name="Radika Surya Buana" userId="0f3a64fd22cbca20" providerId="LiveId" clId="{3681F8B1-DB87-4F2F-B759-05601DE842A3}" dt="2024-09-16T23:25:19.342" v="881" actId="478"/>
          <ac:spMkLst>
            <pc:docMk/>
            <pc:sldMk cId="1357141978" sldId="308"/>
            <ac:spMk id="13" creationId="{82DFE481-30EF-7C0B-9070-3023936B19F5}"/>
          </ac:spMkLst>
        </pc:spChg>
        <pc:spChg chg="add del mod">
          <ac:chgData name="Radika Surya Buana" userId="0f3a64fd22cbca20" providerId="LiveId" clId="{3681F8B1-DB87-4F2F-B759-05601DE842A3}" dt="2024-09-16T23:27:20.459" v="893" actId="478"/>
          <ac:spMkLst>
            <pc:docMk/>
            <pc:sldMk cId="1357141978" sldId="308"/>
            <ac:spMk id="19" creationId="{894A58B9-8719-C9E5-AEEB-E8FDA32DE335}"/>
          </ac:spMkLst>
        </pc:spChg>
        <pc:spChg chg="add mod">
          <ac:chgData name="Radika Surya Buana" userId="0f3a64fd22cbca20" providerId="LiveId" clId="{3681F8B1-DB87-4F2F-B759-05601DE842A3}" dt="2024-09-16T23:42:38.524" v="961" actId="1076"/>
          <ac:spMkLst>
            <pc:docMk/>
            <pc:sldMk cId="1357141978" sldId="308"/>
            <ac:spMk id="22" creationId="{FA8C9AE0-6F71-A06B-FF62-ABBCF7B79D32}"/>
          </ac:spMkLst>
        </pc:spChg>
        <pc:spChg chg="add mod">
          <ac:chgData name="Radika Surya Buana" userId="0f3a64fd22cbca20" providerId="LiveId" clId="{3681F8B1-DB87-4F2F-B759-05601DE842A3}" dt="2024-09-17T01:14:42.806" v="1196" actId="1037"/>
          <ac:spMkLst>
            <pc:docMk/>
            <pc:sldMk cId="1357141978" sldId="308"/>
            <ac:spMk id="31" creationId="{DEC22D55-E7A8-1A0B-4A12-AA68386DABE6}"/>
          </ac:spMkLst>
        </pc:spChg>
        <pc:picChg chg="del">
          <ac:chgData name="Radika Surya Buana" userId="0f3a64fd22cbca20" providerId="LiveId" clId="{3681F8B1-DB87-4F2F-B759-05601DE842A3}" dt="2024-09-16T23:17:06.454" v="223" actId="478"/>
          <ac:picMkLst>
            <pc:docMk/>
            <pc:sldMk cId="1357141978" sldId="308"/>
            <ac:picMk id="2" creationId="{7D149228-DA6E-69D0-338E-A0EC43DDEBE4}"/>
          </ac:picMkLst>
        </pc:picChg>
        <pc:picChg chg="add mod">
          <ac:chgData name="Radika Surya Buana" userId="0f3a64fd22cbca20" providerId="LiveId" clId="{3681F8B1-DB87-4F2F-B759-05601DE842A3}" dt="2024-09-23T16:19:28.284" v="1580" actId="1038"/>
          <ac:picMkLst>
            <pc:docMk/>
            <pc:sldMk cId="1357141978" sldId="308"/>
            <ac:picMk id="4" creationId="{6C3E3888-75F5-C328-59EF-F622B87846A6}"/>
          </ac:picMkLst>
        </pc:picChg>
        <pc:picChg chg="add del mod">
          <ac:chgData name="Radika Surya Buana" userId="0f3a64fd22cbca20" providerId="LiveId" clId="{3681F8B1-DB87-4F2F-B759-05601DE842A3}" dt="2024-09-16T23:26:57.377" v="885" actId="478"/>
          <ac:picMkLst>
            <pc:docMk/>
            <pc:sldMk cId="1357141978" sldId="308"/>
            <ac:picMk id="15" creationId="{3FB0EB3E-BBD1-8A26-177B-1E6CE1F2BAC6}"/>
          </ac:picMkLst>
        </pc:picChg>
        <pc:picChg chg="add mod">
          <ac:chgData name="Radika Surya Buana" userId="0f3a64fd22cbca20" providerId="LiveId" clId="{3681F8B1-DB87-4F2F-B759-05601DE842A3}" dt="2024-09-17T01:13:49.488" v="1106" actId="1076"/>
          <ac:picMkLst>
            <pc:docMk/>
            <pc:sldMk cId="1357141978" sldId="308"/>
            <ac:picMk id="17" creationId="{9C063917-FA2D-9FB9-1202-CC9170B5869E}"/>
          </ac:picMkLst>
        </pc:picChg>
        <pc:picChg chg="add mod">
          <ac:chgData name="Radika Surya Buana" userId="0f3a64fd22cbca20" providerId="LiveId" clId="{3681F8B1-DB87-4F2F-B759-05601DE842A3}" dt="2024-09-16T23:42:30.450" v="958" actId="1076"/>
          <ac:picMkLst>
            <pc:docMk/>
            <pc:sldMk cId="1357141978" sldId="308"/>
            <ac:picMk id="21" creationId="{AD0A28DC-9562-A3B3-051E-7FE4D40386D7}"/>
          </ac:picMkLst>
        </pc:picChg>
        <pc:picChg chg="add del mod">
          <ac:chgData name="Radika Surya Buana" userId="0f3a64fd22cbca20" providerId="LiveId" clId="{3681F8B1-DB87-4F2F-B759-05601DE842A3}" dt="2024-09-16T23:30:45.563" v="943" actId="478"/>
          <ac:picMkLst>
            <pc:docMk/>
            <pc:sldMk cId="1357141978" sldId="308"/>
            <ac:picMk id="24" creationId="{273AE043-370A-AEEC-563E-E8BC24DF2D53}"/>
          </ac:picMkLst>
        </pc:picChg>
        <pc:picChg chg="add del mod">
          <ac:chgData name="Radika Surya Buana" userId="0f3a64fd22cbca20" providerId="LiveId" clId="{3681F8B1-DB87-4F2F-B759-05601DE842A3}" dt="2024-09-16T23:57:47.760" v="1026" actId="478"/>
          <ac:picMkLst>
            <pc:docMk/>
            <pc:sldMk cId="1357141978" sldId="308"/>
            <ac:picMk id="26" creationId="{AB2BF846-E359-AD94-F701-D7FA141FDD68}"/>
          </ac:picMkLst>
        </pc:picChg>
        <pc:picChg chg="add del mod">
          <ac:chgData name="Radika Surya Buana" userId="0f3a64fd22cbca20" providerId="LiveId" clId="{3681F8B1-DB87-4F2F-B759-05601DE842A3}" dt="2024-09-17T00:00:45.060" v="1062" actId="478"/>
          <ac:picMkLst>
            <pc:docMk/>
            <pc:sldMk cId="1357141978" sldId="308"/>
            <ac:picMk id="28" creationId="{D52E3F80-7D04-63D2-BADF-32AD999BC190}"/>
          </ac:picMkLst>
        </pc:picChg>
        <pc:picChg chg="add del mod">
          <ac:chgData name="Radika Surya Buana" userId="0f3a64fd22cbca20" providerId="LiveId" clId="{3681F8B1-DB87-4F2F-B759-05601DE842A3}" dt="2024-09-17T01:51:02.882" v="1197" actId="478"/>
          <ac:picMkLst>
            <pc:docMk/>
            <pc:sldMk cId="1357141978" sldId="308"/>
            <ac:picMk id="30" creationId="{3638CEDA-F5C9-73E3-7853-EEC9668B0DA4}"/>
          </ac:picMkLst>
        </pc:picChg>
        <pc:picChg chg="add del mod">
          <ac:chgData name="Radika Surya Buana" userId="0f3a64fd22cbca20" providerId="LiveId" clId="{3681F8B1-DB87-4F2F-B759-05601DE842A3}" dt="2024-09-17T01:56:47.258" v="1205" actId="478"/>
          <ac:picMkLst>
            <pc:docMk/>
            <pc:sldMk cId="1357141978" sldId="308"/>
            <ac:picMk id="33" creationId="{6A6C85AB-DDF9-49B7-39D6-DC6D11426841}"/>
          </ac:picMkLst>
        </pc:picChg>
        <pc:picChg chg="add del mod">
          <ac:chgData name="Radika Surya Buana" userId="0f3a64fd22cbca20" providerId="LiveId" clId="{3681F8B1-DB87-4F2F-B759-05601DE842A3}" dt="2024-09-17T04:53:11.909" v="1264" actId="478"/>
          <ac:picMkLst>
            <pc:docMk/>
            <pc:sldMk cId="1357141978" sldId="308"/>
            <ac:picMk id="35" creationId="{5BB6627C-4CEA-A4C1-5A57-C87CADE11234}"/>
          </ac:picMkLst>
        </pc:picChg>
      </pc:sldChg>
      <pc:sldChg chg="addSp delSp modSp add mod ord">
        <pc:chgData name="Radika Surya Buana" userId="0f3a64fd22cbca20" providerId="LiveId" clId="{3681F8B1-DB87-4F2F-B759-05601DE842A3}" dt="2024-09-23T16:17:03.833" v="1568" actId="20577"/>
        <pc:sldMkLst>
          <pc:docMk/>
          <pc:sldMk cId="2995369794" sldId="309"/>
        </pc:sldMkLst>
        <pc:spChg chg="add del mod">
          <ac:chgData name="Radika Surya Buana" userId="0f3a64fd22cbca20" providerId="LiveId" clId="{3681F8B1-DB87-4F2F-B759-05601DE842A3}" dt="2024-09-16T23:24:47.123" v="843" actId="478"/>
          <ac:spMkLst>
            <pc:docMk/>
            <pc:sldMk cId="2995369794" sldId="309"/>
            <ac:spMk id="3" creationId="{9821BB4B-549A-507B-40BF-21F1AE1A7379}"/>
          </ac:spMkLst>
        </pc:spChg>
        <pc:spChg chg="add mod">
          <ac:chgData name="Radika Surya Buana" userId="0f3a64fd22cbca20" providerId="LiveId" clId="{3681F8B1-DB87-4F2F-B759-05601DE842A3}" dt="2024-09-16T23:24:36.917" v="840" actId="14100"/>
          <ac:spMkLst>
            <pc:docMk/>
            <pc:sldMk cId="2995369794" sldId="309"/>
            <ac:spMk id="4" creationId="{F098B57D-D231-825C-2824-768A9A5DB1D0}"/>
          </ac:spMkLst>
        </pc:spChg>
        <pc:spChg chg="add mod">
          <ac:chgData name="Radika Surya Buana" userId="0f3a64fd22cbca20" providerId="LiveId" clId="{3681F8B1-DB87-4F2F-B759-05601DE842A3}" dt="2024-09-23T16:17:03.833" v="1568" actId="20577"/>
          <ac:spMkLst>
            <pc:docMk/>
            <pc:sldMk cId="2995369794" sldId="309"/>
            <ac:spMk id="5" creationId="{9BA506DC-89A5-FCCA-BD78-41E32851467C}"/>
          </ac:spMkLst>
        </pc:spChg>
        <pc:spChg chg="del">
          <ac:chgData name="Radika Surya Buana" userId="0f3a64fd22cbca20" providerId="LiveId" clId="{3681F8B1-DB87-4F2F-B759-05601DE842A3}" dt="2024-09-16T23:24:34.098" v="838" actId="478"/>
          <ac:spMkLst>
            <pc:docMk/>
            <pc:sldMk cId="2995369794" sldId="309"/>
            <ac:spMk id="10" creationId="{F0985216-C49D-AAA4-7651-71D23142E943}"/>
          </ac:spMkLst>
        </pc:spChg>
        <pc:picChg chg="add mod">
          <ac:chgData name="Radika Surya Buana" userId="0f3a64fd22cbca20" providerId="LiveId" clId="{3681F8B1-DB87-4F2F-B759-05601DE842A3}" dt="2024-09-17T01:10:24.624" v="1090" actId="1076"/>
          <ac:picMkLst>
            <pc:docMk/>
            <pc:sldMk cId="2995369794" sldId="309"/>
            <ac:picMk id="7" creationId="{53464EF2-13A7-2AE0-8816-6A43B82B1058}"/>
          </ac:picMkLst>
        </pc:picChg>
        <pc:picChg chg="add del mod">
          <ac:chgData name="Radika Surya Buana" userId="0f3a64fd22cbca20" providerId="LiveId" clId="{3681F8B1-DB87-4F2F-B759-05601DE842A3}" dt="2024-09-17T01:10:20.403" v="1088" actId="478"/>
          <ac:picMkLst>
            <pc:docMk/>
            <pc:sldMk cId="2995369794" sldId="309"/>
            <ac:picMk id="1026" creationId="{7A38CEAE-8EDE-A2CC-A3F9-E5AD7E1C8085}"/>
          </ac:picMkLst>
        </pc:picChg>
      </pc:sldChg>
      <pc:sldChg chg="addSp delSp modSp new mod">
        <pc:chgData name="Radika Surya Buana" userId="0f3a64fd22cbca20" providerId="LiveId" clId="{3681F8B1-DB87-4F2F-B759-05601DE842A3}" dt="2024-09-17T02:21:27.378" v="1253" actId="1076"/>
        <pc:sldMkLst>
          <pc:docMk/>
          <pc:sldMk cId="1299708911" sldId="310"/>
        </pc:sldMkLst>
        <pc:spChg chg="del">
          <ac:chgData name="Radika Surya Buana" userId="0f3a64fd22cbca20" providerId="LiveId" clId="{3681F8B1-DB87-4F2F-B759-05601DE842A3}" dt="2024-09-17T02:12:39.366" v="1218" actId="478"/>
          <ac:spMkLst>
            <pc:docMk/>
            <pc:sldMk cId="1299708911" sldId="310"/>
            <ac:spMk id="2" creationId="{DF32FF14-75B3-39B5-A76B-282DC4611035}"/>
          </ac:spMkLst>
        </pc:spChg>
        <pc:spChg chg="mod">
          <ac:chgData name="Radika Surya Buana" userId="0f3a64fd22cbca20" providerId="LiveId" clId="{3681F8B1-DB87-4F2F-B759-05601DE842A3}" dt="2024-09-17T02:21:27.378" v="1253" actId="1076"/>
          <ac:spMkLst>
            <pc:docMk/>
            <pc:sldMk cId="1299708911" sldId="310"/>
            <ac:spMk id="3" creationId="{3651BC04-8A49-0990-E419-B6B37C1D20A8}"/>
          </ac:spMkLst>
        </pc:spChg>
        <pc:spChg chg="del">
          <ac:chgData name="Radika Surya Buana" userId="0f3a64fd22cbca20" providerId="LiveId" clId="{3681F8B1-DB87-4F2F-B759-05601DE842A3}" dt="2024-09-17T02:12:40.195" v="1219" actId="478"/>
          <ac:spMkLst>
            <pc:docMk/>
            <pc:sldMk cId="1299708911" sldId="310"/>
            <ac:spMk id="4" creationId="{B20FBD2F-0D52-3A71-2412-44EFA6565797}"/>
          </ac:spMkLst>
        </pc:spChg>
        <pc:spChg chg="add mod">
          <ac:chgData name="Radika Surya Buana" userId="0f3a64fd22cbca20" providerId="LiveId" clId="{3681F8B1-DB87-4F2F-B759-05601DE842A3}" dt="2024-09-17T02:21:10.132" v="1237" actId="1076"/>
          <ac:spMkLst>
            <pc:docMk/>
            <pc:sldMk cId="1299708911" sldId="310"/>
            <ac:spMk id="6" creationId="{CD0DF507-D5AC-CEEB-FF45-A77BCDA3C239}"/>
          </ac:spMkLst>
        </pc:spChg>
      </pc:sldChg>
      <pc:sldChg chg="modSp add mod">
        <pc:chgData name="Radika Surya Buana" userId="0f3a64fd22cbca20" providerId="LiveId" clId="{3681F8B1-DB87-4F2F-B759-05601DE842A3}" dt="2024-09-17T02:22:16.561" v="1257" actId="27636"/>
        <pc:sldMkLst>
          <pc:docMk/>
          <pc:sldMk cId="1026548513" sldId="311"/>
        </pc:sldMkLst>
        <pc:spChg chg="mod">
          <ac:chgData name="Radika Surya Buana" userId="0f3a64fd22cbca20" providerId="LiveId" clId="{3681F8B1-DB87-4F2F-B759-05601DE842A3}" dt="2024-09-17T02:22:05.615" v="1255"/>
          <ac:spMkLst>
            <pc:docMk/>
            <pc:sldMk cId="1026548513" sldId="311"/>
            <ac:spMk id="3" creationId="{3651BC04-8A49-0990-E419-B6B37C1D20A8}"/>
          </ac:spMkLst>
        </pc:spChg>
        <pc:spChg chg="mod">
          <ac:chgData name="Radika Surya Buana" userId="0f3a64fd22cbca20" providerId="LiveId" clId="{3681F8B1-DB87-4F2F-B759-05601DE842A3}" dt="2024-09-17T02:22:16.561" v="1257" actId="27636"/>
          <ac:spMkLst>
            <pc:docMk/>
            <pc:sldMk cId="1026548513" sldId="311"/>
            <ac:spMk id="6" creationId="{CD0DF507-D5AC-CEEB-FF45-A77BCDA3C239}"/>
          </ac:spMkLst>
        </pc:spChg>
      </pc:sldChg>
      <pc:sldChg chg="delSp modSp add del mod">
        <pc:chgData name="Radika Surya Buana" userId="0f3a64fd22cbca20" providerId="LiveId" clId="{3681F8B1-DB87-4F2F-B759-05601DE842A3}" dt="2024-09-25T03:10:16.669" v="1597" actId="47"/>
        <pc:sldMkLst>
          <pc:docMk/>
          <pc:sldMk cId="1494803856" sldId="312"/>
        </pc:sldMkLst>
        <pc:spChg chg="mod">
          <ac:chgData name="Radika Surya Buana" userId="0f3a64fd22cbca20" providerId="LiveId" clId="{3681F8B1-DB87-4F2F-B759-05601DE842A3}" dt="2024-09-17T02:22:51.462" v="1263" actId="27636"/>
          <ac:spMkLst>
            <pc:docMk/>
            <pc:sldMk cId="1494803856" sldId="312"/>
            <ac:spMk id="3" creationId="{3651BC04-8A49-0990-E419-B6B37C1D20A8}"/>
          </ac:spMkLst>
        </pc:spChg>
        <pc:spChg chg="del">
          <ac:chgData name="Radika Surya Buana" userId="0f3a64fd22cbca20" providerId="LiveId" clId="{3681F8B1-DB87-4F2F-B759-05601DE842A3}" dt="2024-09-17T02:22:41.726" v="1259" actId="478"/>
          <ac:spMkLst>
            <pc:docMk/>
            <pc:sldMk cId="1494803856" sldId="312"/>
            <ac:spMk id="6" creationId="{CD0DF507-D5AC-CEEB-FF45-A77BCDA3C239}"/>
          </ac:spMkLst>
        </pc:spChg>
      </pc:sldChg>
      <pc:sldChg chg="addSp delSp modSp add mod">
        <pc:chgData name="Radika Surya Buana" userId="0f3a64fd22cbca20" providerId="LiveId" clId="{3681F8B1-DB87-4F2F-B759-05601DE842A3}" dt="2024-09-25T03:12:06.539" v="1678" actId="1076"/>
        <pc:sldMkLst>
          <pc:docMk/>
          <pc:sldMk cId="3708883751" sldId="313"/>
        </pc:sldMkLst>
        <pc:spChg chg="del mod">
          <ac:chgData name="Radika Surya Buana" userId="0f3a64fd22cbca20" providerId="LiveId" clId="{3681F8B1-DB87-4F2F-B759-05601DE842A3}" dt="2024-09-25T03:10:20.628" v="1599" actId="478"/>
          <ac:spMkLst>
            <pc:docMk/>
            <pc:sldMk cId="3708883751" sldId="313"/>
            <ac:spMk id="3" creationId="{3651BC04-8A49-0990-E419-B6B37C1D20A8}"/>
          </ac:spMkLst>
        </pc:spChg>
        <pc:spChg chg="add del mod">
          <ac:chgData name="Radika Surya Buana" userId="0f3a64fd22cbca20" providerId="LiveId" clId="{3681F8B1-DB87-4F2F-B759-05601DE842A3}" dt="2024-09-25T03:10:22.357" v="1600" actId="478"/>
          <ac:spMkLst>
            <pc:docMk/>
            <pc:sldMk cId="3708883751" sldId="313"/>
            <ac:spMk id="4" creationId="{1113032C-7928-7C24-6D4B-EB186562ADEC}"/>
          </ac:spMkLst>
        </pc:spChg>
        <pc:spChg chg="add del">
          <ac:chgData name="Radika Surya Buana" userId="0f3a64fd22cbca20" providerId="LiveId" clId="{3681F8B1-DB87-4F2F-B759-05601DE842A3}" dt="2024-09-25T03:10:29.290" v="1602" actId="22"/>
          <ac:spMkLst>
            <pc:docMk/>
            <pc:sldMk cId="3708883751" sldId="313"/>
            <ac:spMk id="7" creationId="{9BD8525A-FA75-AE33-E0DE-AC4F5FCE4B12}"/>
          </ac:spMkLst>
        </pc:spChg>
        <pc:spChg chg="add mod">
          <ac:chgData name="Radika Surya Buana" userId="0f3a64fd22cbca20" providerId="LiveId" clId="{3681F8B1-DB87-4F2F-B759-05601DE842A3}" dt="2024-09-25T03:11:08.490" v="1670" actId="14100"/>
          <ac:spMkLst>
            <pc:docMk/>
            <pc:sldMk cId="3708883751" sldId="313"/>
            <ac:spMk id="8" creationId="{10D538B6-3981-43F6-CB4E-C6F9A0469C45}"/>
          </ac:spMkLst>
        </pc:spChg>
        <pc:spChg chg="add">
          <ac:chgData name="Radika Surya Buana" userId="0f3a64fd22cbca20" providerId="LiveId" clId="{3681F8B1-DB87-4F2F-B759-05601DE842A3}" dt="2024-09-25T03:11:24.715" v="1671"/>
          <ac:spMkLst>
            <pc:docMk/>
            <pc:sldMk cId="3708883751" sldId="313"/>
            <ac:spMk id="9" creationId="{44D8D564-D991-ACA4-D410-63CADC1749D9}"/>
          </ac:spMkLst>
        </pc:spChg>
        <pc:spChg chg="add">
          <ac:chgData name="Radika Surya Buana" userId="0f3a64fd22cbca20" providerId="LiveId" clId="{3681F8B1-DB87-4F2F-B759-05601DE842A3}" dt="2024-09-25T03:11:28.452" v="1672"/>
          <ac:spMkLst>
            <pc:docMk/>
            <pc:sldMk cId="3708883751" sldId="313"/>
            <ac:spMk id="10" creationId="{98B86C66-1861-9946-48AE-C10B36AA0EB2}"/>
          </ac:spMkLst>
        </pc:spChg>
        <pc:picChg chg="add mod">
          <ac:chgData name="Radika Surya Buana" userId="0f3a64fd22cbca20" providerId="LiveId" clId="{3681F8B1-DB87-4F2F-B759-05601DE842A3}" dt="2024-09-25T03:12:06.539" v="1678" actId="1076"/>
          <ac:picMkLst>
            <pc:docMk/>
            <pc:sldMk cId="3708883751" sldId="313"/>
            <ac:picMk id="12" creationId="{A083EF98-6AC2-D909-464F-049EE44C8986}"/>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E72A9-67A2-4FB1-BBF6-740F2C2EAA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27B748C-466C-45D8-970C-D4FB4FE80CD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58ABBF3-49A8-4B3F-9773-22E67695BB12}" type="datetimeFigureOut">
              <a:rPr lang="en-US" smtClean="0"/>
              <a:t>9/25/2024</a:t>
            </a:fld>
            <a:endParaRPr lang="en-US" dirty="0"/>
          </a:p>
        </p:txBody>
      </p:sp>
      <p:sp>
        <p:nvSpPr>
          <p:cNvPr id="4" name="Footer Placeholder 3">
            <a:extLst>
              <a:ext uri="{FF2B5EF4-FFF2-40B4-BE49-F238E27FC236}">
                <a16:creationId xmlns:a16="http://schemas.microsoft.com/office/drawing/2014/main" id="{EAA8C23F-271A-4B7C-87EC-108046165C7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3E7ABF6-4152-4126-AC20-23B44A3111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EB6193-5AA7-489B-8575-00593FC261DE}" type="slidenum">
              <a:rPr lang="en-US" smtClean="0"/>
              <a:t>‹#›</a:t>
            </a:fld>
            <a:endParaRPr lang="en-US" dirty="0"/>
          </a:p>
        </p:txBody>
      </p:sp>
    </p:spTree>
    <p:extLst>
      <p:ext uri="{BB962C8B-B14F-4D97-AF65-F5344CB8AC3E}">
        <p14:creationId xmlns:p14="http://schemas.microsoft.com/office/powerpoint/2010/main" val="13054054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jpg>
</file>

<file path=ppt/media/image28.png>
</file>

<file path=ppt/media/image29.png>
</file>

<file path=ppt/media/image3.png>
</file>

<file path=ppt/media/image30.png>
</file>

<file path=ppt/media/image31.png>
</file>

<file path=ppt/media/image32.png>
</file>

<file path=ppt/media/image33.jp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jfif>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AAC2B-A50D-4386-849A-6B59FB991B4C}" type="datetimeFigureOut">
              <a:rPr lang="en-US" smtClean="0"/>
              <a:t>9/25/2024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895658-EA1F-4910-80AB-4DA76E167475}" type="slidenum">
              <a:rPr lang="en-US" smtClean="0"/>
              <a:t>‹#›</a:t>
            </a:fld>
            <a:endParaRPr lang="en-US" dirty="0"/>
          </a:p>
        </p:txBody>
      </p:sp>
    </p:spTree>
    <p:extLst>
      <p:ext uri="{BB962C8B-B14F-4D97-AF65-F5344CB8AC3E}">
        <p14:creationId xmlns:p14="http://schemas.microsoft.com/office/powerpoint/2010/main" val="3414773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a:t>
            </a:fld>
            <a:endParaRPr lang="en-US" dirty="0"/>
          </a:p>
        </p:txBody>
      </p:sp>
    </p:spTree>
    <p:extLst>
      <p:ext uri="{BB962C8B-B14F-4D97-AF65-F5344CB8AC3E}">
        <p14:creationId xmlns:p14="http://schemas.microsoft.com/office/powerpoint/2010/main" val="24568643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10</a:t>
            </a:fld>
            <a:endParaRPr lang="en-US" dirty="0"/>
          </a:p>
        </p:txBody>
      </p:sp>
    </p:spTree>
    <p:extLst>
      <p:ext uri="{BB962C8B-B14F-4D97-AF65-F5344CB8AC3E}">
        <p14:creationId xmlns:p14="http://schemas.microsoft.com/office/powerpoint/2010/main" val="33178978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11</a:t>
            </a:fld>
            <a:endParaRPr lang="en-US" dirty="0"/>
          </a:p>
        </p:txBody>
      </p:sp>
    </p:spTree>
    <p:extLst>
      <p:ext uri="{BB962C8B-B14F-4D97-AF65-F5344CB8AC3E}">
        <p14:creationId xmlns:p14="http://schemas.microsoft.com/office/powerpoint/2010/main" val="4462411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12</a:t>
            </a:fld>
            <a:endParaRPr lang="en-US" dirty="0"/>
          </a:p>
        </p:txBody>
      </p:sp>
    </p:spTree>
    <p:extLst>
      <p:ext uri="{BB962C8B-B14F-4D97-AF65-F5344CB8AC3E}">
        <p14:creationId xmlns:p14="http://schemas.microsoft.com/office/powerpoint/2010/main" val="5498359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13</a:t>
            </a:fld>
            <a:endParaRPr lang="en-US" dirty="0"/>
          </a:p>
        </p:txBody>
      </p:sp>
    </p:spTree>
    <p:extLst>
      <p:ext uri="{BB962C8B-B14F-4D97-AF65-F5344CB8AC3E}">
        <p14:creationId xmlns:p14="http://schemas.microsoft.com/office/powerpoint/2010/main" val="28706094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14</a:t>
            </a:fld>
            <a:endParaRPr lang="en-US" dirty="0"/>
          </a:p>
        </p:txBody>
      </p:sp>
    </p:spTree>
    <p:extLst>
      <p:ext uri="{BB962C8B-B14F-4D97-AF65-F5344CB8AC3E}">
        <p14:creationId xmlns:p14="http://schemas.microsoft.com/office/powerpoint/2010/main" val="22620595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15</a:t>
            </a:fld>
            <a:endParaRPr lang="en-US" dirty="0"/>
          </a:p>
        </p:txBody>
      </p:sp>
    </p:spTree>
    <p:extLst>
      <p:ext uri="{BB962C8B-B14F-4D97-AF65-F5344CB8AC3E}">
        <p14:creationId xmlns:p14="http://schemas.microsoft.com/office/powerpoint/2010/main" val="40749769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16</a:t>
            </a:fld>
            <a:endParaRPr lang="en-US" dirty="0"/>
          </a:p>
        </p:txBody>
      </p:sp>
    </p:spTree>
    <p:extLst>
      <p:ext uri="{BB962C8B-B14F-4D97-AF65-F5344CB8AC3E}">
        <p14:creationId xmlns:p14="http://schemas.microsoft.com/office/powerpoint/2010/main" val="9947653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17</a:t>
            </a:fld>
            <a:endParaRPr lang="en-US" dirty="0"/>
          </a:p>
        </p:txBody>
      </p:sp>
    </p:spTree>
    <p:extLst>
      <p:ext uri="{BB962C8B-B14F-4D97-AF65-F5344CB8AC3E}">
        <p14:creationId xmlns:p14="http://schemas.microsoft.com/office/powerpoint/2010/main" val="27695605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18</a:t>
            </a:fld>
            <a:endParaRPr lang="en-US" dirty="0"/>
          </a:p>
        </p:txBody>
      </p:sp>
    </p:spTree>
    <p:extLst>
      <p:ext uri="{BB962C8B-B14F-4D97-AF65-F5344CB8AC3E}">
        <p14:creationId xmlns:p14="http://schemas.microsoft.com/office/powerpoint/2010/main" val="30503308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19</a:t>
            </a:fld>
            <a:endParaRPr lang="en-US" dirty="0"/>
          </a:p>
        </p:txBody>
      </p:sp>
    </p:spTree>
    <p:extLst>
      <p:ext uri="{BB962C8B-B14F-4D97-AF65-F5344CB8AC3E}">
        <p14:creationId xmlns:p14="http://schemas.microsoft.com/office/powerpoint/2010/main" val="37914560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2</a:t>
            </a:fld>
            <a:endParaRPr lang="en-US" dirty="0"/>
          </a:p>
        </p:txBody>
      </p:sp>
    </p:spTree>
    <p:extLst>
      <p:ext uri="{BB962C8B-B14F-4D97-AF65-F5344CB8AC3E}">
        <p14:creationId xmlns:p14="http://schemas.microsoft.com/office/powerpoint/2010/main" val="32177167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24</a:t>
            </a:fld>
            <a:endParaRPr lang="en-US" dirty="0"/>
          </a:p>
        </p:txBody>
      </p:sp>
    </p:spTree>
    <p:extLst>
      <p:ext uri="{BB962C8B-B14F-4D97-AF65-F5344CB8AC3E}">
        <p14:creationId xmlns:p14="http://schemas.microsoft.com/office/powerpoint/2010/main" val="36071253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3</a:t>
            </a:fld>
            <a:endParaRPr lang="en-US" dirty="0"/>
          </a:p>
        </p:txBody>
      </p:sp>
    </p:spTree>
    <p:extLst>
      <p:ext uri="{BB962C8B-B14F-4D97-AF65-F5344CB8AC3E}">
        <p14:creationId xmlns:p14="http://schemas.microsoft.com/office/powerpoint/2010/main" val="24564396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4</a:t>
            </a:fld>
            <a:endParaRPr lang="en-US" dirty="0"/>
          </a:p>
        </p:txBody>
      </p:sp>
    </p:spTree>
    <p:extLst>
      <p:ext uri="{BB962C8B-B14F-4D97-AF65-F5344CB8AC3E}">
        <p14:creationId xmlns:p14="http://schemas.microsoft.com/office/powerpoint/2010/main" val="6426016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5</a:t>
            </a:fld>
            <a:endParaRPr lang="en-US" dirty="0"/>
          </a:p>
        </p:txBody>
      </p:sp>
    </p:spTree>
    <p:extLst>
      <p:ext uri="{BB962C8B-B14F-4D97-AF65-F5344CB8AC3E}">
        <p14:creationId xmlns:p14="http://schemas.microsoft.com/office/powerpoint/2010/main" val="5102262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6</a:t>
            </a:fld>
            <a:endParaRPr lang="en-US" dirty="0"/>
          </a:p>
        </p:txBody>
      </p:sp>
    </p:spTree>
    <p:extLst>
      <p:ext uri="{BB962C8B-B14F-4D97-AF65-F5344CB8AC3E}">
        <p14:creationId xmlns:p14="http://schemas.microsoft.com/office/powerpoint/2010/main" val="16295405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7</a:t>
            </a:fld>
            <a:endParaRPr lang="en-US" dirty="0"/>
          </a:p>
        </p:txBody>
      </p:sp>
    </p:spTree>
    <p:extLst>
      <p:ext uri="{BB962C8B-B14F-4D97-AF65-F5344CB8AC3E}">
        <p14:creationId xmlns:p14="http://schemas.microsoft.com/office/powerpoint/2010/main" val="24826134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8</a:t>
            </a:fld>
            <a:endParaRPr lang="en-US" dirty="0"/>
          </a:p>
        </p:txBody>
      </p:sp>
    </p:spTree>
    <p:extLst>
      <p:ext uri="{BB962C8B-B14F-4D97-AF65-F5344CB8AC3E}">
        <p14:creationId xmlns:p14="http://schemas.microsoft.com/office/powerpoint/2010/main" val="36734753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9</a:t>
            </a:fld>
            <a:endParaRPr lang="en-US" dirty="0"/>
          </a:p>
        </p:txBody>
      </p:sp>
    </p:spTree>
    <p:extLst>
      <p:ext uri="{BB962C8B-B14F-4D97-AF65-F5344CB8AC3E}">
        <p14:creationId xmlns:p14="http://schemas.microsoft.com/office/powerpoint/2010/main" val="29096670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6.png"/><Relationship Id="rId5" Type="http://schemas.openxmlformats.org/officeDocument/2006/relationships/image" Target="../media/image15.svg"/><Relationship Id="rId10" Type="http://schemas.openxmlformats.org/officeDocument/2006/relationships/image" Target="../media/image5.png"/><Relationship Id="rId4" Type="http://schemas.openxmlformats.org/officeDocument/2006/relationships/image" Target="../media/image14.png"/><Relationship Id="rId9"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24.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23.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9AF4D7D-42EC-4F30-296A-81B05C4E7D57}"/>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714772" y="677918"/>
            <a:ext cx="6856292" cy="3590596"/>
          </a:xfrm>
        </p:spPr>
        <p:txBody>
          <a:bodyPr anchor="ctr"/>
          <a:lstStyle>
            <a:lvl1pPr algn="l">
              <a:defRPr sz="6000" cap="all" baseline="0">
                <a:solidFill>
                  <a:schemeClr val="tx2"/>
                </a:solidFill>
              </a:defRPr>
            </a:lvl1pPr>
          </a:lstStyle>
          <a:p>
            <a:r>
              <a:rPr lang="en-US" dirty="0"/>
              <a:t>Click to add title</a:t>
            </a:r>
          </a:p>
        </p:txBody>
      </p:sp>
    </p:spTree>
    <p:extLst>
      <p:ext uri="{BB962C8B-B14F-4D97-AF65-F5344CB8AC3E}">
        <p14:creationId xmlns:p14="http://schemas.microsoft.com/office/powerpoint/2010/main" val="670392170"/>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0" y="896112"/>
            <a:ext cx="10668000" cy="1325563"/>
          </a:xfrm>
        </p:spPr>
        <p:txBody>
          <a:bodyPr anchor="t" anchorCtr="0"/>
          <a:lstStyle>
            <a:lvl1pPr>
              <a:defRPr cap="all" baseline="0">
                <a:solidFill>
                  <a:schemeClr val="accent1"/>
                </a:solidFill>
              </a:defRPr>
            </a:lvl1pPr>
          </a:lstStyle>
          <a:p>
            <a:r>
              <a:rPr lang="en-US" dirty="0"/>
              <a:t>CLICK TO ADD TITLE</a:t>
            </a:r>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D70FC509-0D49-9500-59C9-DAE0A699FB0C}"/>
              </a:ext>
            </a:extLst>
          </p:cNvPr>
          <p:cNvSpPr>
            <a:spLocks noGrp="1"/>
          </p:cNvSpPr>
          <p:nvPr>
            <p:ph type="body" sz="quarter" idx="13" hasCustomPrompt="1"/>
          </p:nvPr>
        </p:nvSpPr>
        <p:spPr>
          <a:xfrm>
            <a:off x="762000" y="2417197"/>
            <a:ext cx="4278313" cy="3737541"/>
          </a:xfrm>
        </p:spPr>
        <p:txBody>
          <a:bodyPr vert="horz" lIns="91440" tIns="45720" rIns="91440" bIns="45720" rtlCol="0">
            <a:normAutofit/>
          </a:bodyPr>
          <a:lstStyle>
            <a:lvl1pPr>
              <a:spcBef>
                <a:spcPts val="0"/>
              </a:spcBef>
              <a:spcAft>
                <a:spcPts val="1200"/>
              </a:spcAft>
              <a:defRPr lang="en-US" sz="1800" smtClean="0"/>
            </a:lvl1pPr>
            <a:lvl2pPr>
              <a:spcBef>
                <a:spcPts val="0"/>
              </a:spcBef>
              <a:spcAft>
                <a:spcPts val="1200"/>
              </a:spcAft>
              <a:defRPr lang="en-US" sz="1800" smtClean="0"/>
            </a:lvl2pPr>
            <a:lvl3pPr>
              <a:spcBef>
                <a:spcPts val="0"/>
              </a:spcBef>
              <a:spcAft>
                <a:spcPts val="1200"/>
              </a:spcAft>
              <a:defRPr lang="en-US" sz="1800" smtClean="0"/>
            </a:lvl3pPr>
            <a:lvl4pPr>
              <a:spcBef>
                <a:spcPts val="0"/>
              </a:spcBef>
              <a:spcAft>
                <a:spcPts val="1200"/>
              </a:spcAft>
              <a:defRPr lang="en-US" sz="1800" smtClean="0"/>
            </a:lvl4pPr>
            <a:lvl5pPr>
              <a:spcBef>
                <a:spcPts val="0"/>
              </a:spcBef>
              <a:spcAft>
                <a:spcPts val="1200"/>
              </a:spcAft>
              <a:defRPr lang="en-US" sz="1800"/>
            </a:lvl5pPr>
          </a:lstStyle>
          <a:p>
            <a:pPr lvl="0"/>
            <a:r>
              <a:rPr lang="en-US" dirty="0"/>
              <a:t>Click to add text </a:t>
            </a:r>
          </a:p>
          <a:p>
            <a:pPr marL="685800" lvl="1" indent="-228600"/>
            <a:r>
              <a:rPr lang="en-US" dirty="0"/>
              <a:t>Second level</a:t>
            </a:r>
          </a:p>
          <a:p>
            <a:pPr marL="1143000" lvl="2" indent="-228600"/>
            <a:r>
              <a:rPr lang="en-US" dirty="0"/>
              <a:t>Third level</a:t>
            </a:r>
          </a:p>
          <a:p>
            <a:pPr marL="1600200" lvl="3" indent="-228600"/>
            <a:r>
              <a:rPr lang="en-US" dirty="0"/>
              <a:t>Fourth level</a:t>
            </a:r>
          </a:p>
          <a:p>
            <a:pPr marL="2057400" lvl="4" indent="-228600"/>
            <a:r>
              <a:rPr lang="en-US" dirty="0"/>
              <a:t>Fifth level</a:t>
            </a:r>
          </a:p>
        </p:txBody>
      </p:sp>
      <p:sp>
        <p:nvSpPr>
          <p:cNvPr id="8" name="Table Placeholder 7">
            <a:extLst>
              <a:ext uri="{FF2B5EF4-FFF2-40B4-BE49-F238E27FC236}">
                <a16:creationId xmlns:a16="http://schemas.microsoft.com/office/drawing/2014/main" id="{7113F543-A373-5951-EBF3-7E283EE52F0B}"/>
              </a:ext>
            </a:extLst>
          </p:cNvPr>
          <p:cNvSpPr>
            <a:spLocks noGrp="1"/>
          </p:cNvSpPr>
          <p:nvPr>
            <p:ph type="tbl" sz="quarter" idx="14" hasCustomPrompt="1"/>
          </p:nvPr>
        </p:nvSpPr>
        <p:spPr>
          <a:xfrm>
            <a:off x="5241471" y="2417763"/>
            <a:ext cx="6188529" cy="3736975"/>
          </a:xfrm>
        </p:spPr>
        <p:txBody>
          <a:bodyPr/>
          <a:lstStyle>
            <a:lvl1pPr>
              <a:defRPr/>
            </a:lvl1pPr>
          </a:lstStyle>
          <a:p>
            <a:r>
              <a:rPr lang="en-US" dirty="0"/>
              <a:t>Click icon to insert table</a:t>
            </a:r>
          </a:p>
        </p:txBody>
      </p:sp>
      <p:sp>
        <p:nvSpPr>
          <p:cNvPr id="3" name="Date Placeholder 3">
            <a:extLst>
              <a:ext uri="{FF2B5EF4-FFF2-40B4-BE49-F238E27FC236}">
                <a16:creationId xmlns:a16="http://schemas.microsoft.com/office/drawing/2014/main" id="{7D4C80AE-01F3-AAB6-99EF-DB1B5934CFD2}"/>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C0241B24-8629-6BC2-C72F-A156F0624997}"/>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67FBBF9-1C14-3371-F0AC-507FFCAB3BC1}"/>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081890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1552574" y="896111"/>
            <a:ext cx="9866540" cy="1358140"/>
          </a:xfrm>
        </p:spPr>
        <p:txBody>
          <a:bodyPr anchor="t" anchorCtr="0"/>
          <a:lstStyle>
            <a:lvl1pPr>
              <a:defRPr cap="all" baseline="0">
                <a:solidFill>
                  <a:schemeClr val="tx2"/>
                </a:solidFill>
              </a:defRPr>
            </a:lvl1pPr>
          </a:lstStyle>
          <a:p>
            <a:r>
              <a:rPr lang="en-US" dirty="0"/>
              <a:t>CLICK TO ADD TITLE</a:t>
            </a:r>
          </a:p>
        </p:txBody>
      </p:sp>
      <p:grpSp>
        <p:nvGrpSpPr>
          <p:cNvPr id="10" name="Group 9">
            <a:extLst>
              <a:ext uri="{FF2B5EF4-FFF2-40B4-BE49-F238E27FC236}">
                <a16:creationId xmlns:a16="http://schemas.microsoft.com/office/drawing/2014/main" id="{D9F1898E-3E74-4E43-A202-1A6640227466}"/>
              </a:ext>
              <a:ext uri="{C183D7F6-B498-43B3-948B-1728B52AA6E4}">
                <adec:decorative xmlns:adec="http://schemas.microsoft.com/office/drawing/2017/decorative" val="1"/>
              </a:ext>
            </a:extLst>
          </p:cNvPr>
          <p:cNvGrpSpPr/>
          <p:nvPr userDrawn="1"/>
        </p:nvGrpSpPr>
        <p:grpSpPr>
          <a:xfrm>
            <a:off x="0" y="0"/>
            <a:ext cx="1014984" cy="6858000"/>
            <a:chOff x="0" y="0"/>
            <a:chExt cx="1014984" cy="6858000"/>
          </a:xfrm>
        </p:grpSpPr>
        <p:sp>
          <p:nvSpPr>
            <p:cNvPr id="33" name="Rectangle 32">
              <a:extLst>
                <a:ext uri="{FF2B5EF4-FFF2-40B4-BE49-F238E27FC236}">
                  <a16:creationId xmlns:a16="http://schemas.microsoft.com/office/drawing/2014/main" id="{814776F7-F8A5-4235-8C8D-17F0E4F45B03}"/>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F301899-34C1-47B4-B5CD-F77BA341C0F9}"/>
                </a:ext>
              </a:extLst>
            </p:cNvPr>
            <p:cNvSpPr/>
            <p:nvPr userDrawn="1"/>
          </p:nvSpPr>
          <p:spPr>
            <a:xfrm>
              <a:off x="0" y="2833299"/>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66E9363-03B7-439D-8B5E-0665E48F046E}"/>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0432F5F5-1688-44BD-B071-A62C04824FB8}"/>
                </a:ext>
              </a:extLst>
            </p:cNvPr>
            <p:cNvSpPr/>
            <p:nvPr userDrawn="1"/>
          </p:nvSpPr>
          <p:spPr>
            <a:xfrm>
              <a:off x="0" y="2029863"/>
              <a:ext cx="1014984" cy="812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689FF8F5-F7B8-46B0-BB03-FE972A6832E7}"/>
                </a:ext>
              </a:extLst>
            </p:cNvPr>
            <p:cNvSpPr/>
            <p:nvPr userDrawn="1"/>
          </p:nvSpPr>
          <p:spPr>
            <a:xfrm rot="10800000">
              <a:off x="100582" y="2936725"/>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8" name="Graphic 47">
              <a:extLst>
                <a:ext uri="{FF2B5EF4-FFF2-40B4-BE49-F238E27FC236}">
                  <a16:creationId xmlns:a16="http://schemas.microsoft.com/office/drawing/2014/main" id="{31EB8EE7-3843-4CA8-879D-5D985DAA0D1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457200" y="5416459"/>
              <a:ext cx="1828800" cy="914400"/>
            </a:xfrm>
            <a:prstGeom prst="rect">
              <a:avLst/>
            </a:prstGeom>
          </p:spPr>
        </p:pic>
        <p:pic>
          <p:nvPicPr>
            <p:cNvPr id="50" name="Graphic 49">
              <a:extLst>
                <a:ext uri="{FF2B5EF4-FFF2-40B4-BE49-F238E27FC236}">
                  <a16:creationId xmlns:a16="http://schemas.microsoft.com/office/drawing/2014/main" id="{5FF0EEFD-0038-4A2F-AD3B-01A98EFF5CF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63329"/>
              <a:ext cx="1828800" cy="914400"/>
            </a:xfrm>
            <a:prstGeom prst="rect">
              <a:avLst/>
            </a:prstGeom>
          </p:spPr>
        </p:pic>
      </p:grpSp>
      <p:sp>
        <p:nvSpPr>
          <p:cNvPr id="3" name="Content Placeholder 2">
            <a:extLst>
              <a:ext uri="{FF2B5EF4-FFF2-40B4-BE49-F238E27FC236}">
                <a16:creationId xmlns:a16="http://schemas.microsoft.com/office/drawing/2014/main" id="{8A650232-76AA-C9E3-F846-8DB1B44E5AF3}"/>
              </a:ext>
            </a:extLst>
          </p:cNvPr>
          <p:cNvSpPr>
            <a:spLocks noGrp="1"/>
          </p:cNvSpPr>
          <p:nvPr>
            <p:ph sz="half" idx="15" hasCustomPrompt="1"/>
          </p:nvPr>
        </p:nvSpPr>
        <p:spPr>
          <a:xfrm>
            <a:off x="1552575" y="2481940"/>
            <a:ext cx="6477952" cy="3635831"/>
          </a:xfrm>
        </p:spPr>
        <p:txBody>
          <a:bodyPr>
            <a:normAutofit/>
          </a:bodyPr>
          <a:lstStyle>
            <a:lvl1pPr marL="0" indent="0">
              <a:lnSpc>
                <a:spcPct val="100000"/>
              </a:lnSpc>
              <a:spcBef>
                <a:spcPts val="0"/>
              </a:spcBef>
              <a:spcAft>
                <a:spcPts val="600"/>
              </a:spcAft>
              <a:buFont typeface="Arial" panose="020B0604020202020204" pitchFamily="34" charset="0"/>
              <a:buNone/>
              <a:defRPr sz="1800">
                <a:solidFill>
                  <a:schemeClr val="bg1"/>
                </a:solidFill>
              </a:defRPr>
            </a:lvl1pPr>
            <a:lvl2pPr marL="457200">
              <a:lnSpc>
                <a:spcPct val="100000"/>
              </a:lnSpc>
              <a:spcAft>
                <a:spcPts val="600"/>
              </a:spcAft>
              <a:defRPr sz="1800">
                <a:solidFill>
                  <a:schemeClr val="bg1"/>
                </a:solidFill>
              </a:defRPr>
            </a:lvl2pPr>
            <a:lvl3pPr marL="914400">
              <a:lnSpc>
                <a:spcPct val="100000"/>
              </a:lnSpc>
              <a:spcAft>
                <a:spcPts val="600"/>
              </a:spcAft>
              <a:defRPr sz="1800">
                <a:solidFill>
                  <a:schemeClr val="bg1"/>
                </a:solidFill>
              </a:defRPr>
            </a:lvl3pPr>
            <a:lvl4pPr marL="1371600">
              <a:lnSpc>
                <a:spcPct val="100000"/>
              </a:lnSpc>
              <a:spcAft>
                <a:spcPts val="600"/>
              </a:spcAft>
              <a:defRPr sz="1800">
                <a:solidFill>
                  <a:schemeClr val="bg1"/>
                </a:solidFill>
              </a:defRPr>
            </a:lvl4pPr>
            <a:lvl5pPr marL="1828800">
              <a:lnSpc>
                <a:spcPct val="100000"/>
              </a:lnSpc>
              <a:spcAft>
                <a:spcPts val="600"/>
              </a:spcAft>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12">
            <a:extLst>
              <a:ext uri="{FF2B5EF4-FFF2-40B4-BE49-F238E27FC236}">
                <a16:creationId xmlns:a16="http://schemas.microsoft.com/office/drawing/2014/main" id="{37A04978-5D2C-BBF1-9C05-C52717619019}"/>
              </a:ext>
            </a:extLst>
          </p:cNvPr>
          <p:cNvSpPr>
            <a:spLocks noGrp="1"/>
          </p:cNvSpPr>
          <p:nvPr>
            <p:ph type="body" sz="quarter" idx="14" hasCustomPrompt="1"/>
          </p:nvPr>
        </p:nvSpPr>
        <p:spPr>
          <a:xfrm>
            <a:off x="8372723" y="2481940"/>
            <a:ext cx="3046391" cy="3759200"/>
          </a:xfrm>
        </p:spPr>
        <p:txBody>
          <a:bodyPr>
            <a:normAutofit/>
          </a:bodyPr>
          <a:lstStyle>
            <a:lvl1pPr marL="342900" indent="-342900">
              <a:spcAft>
                <a:spcPts val="600"/>
              </a:spcAft>
              <a:buFont typeface="+mj-lt"/>
              <a:buAutoNum type="arabicPeriod"/>
              <a:defRPr sz="1800">
                <a:solidFill>
                  <a:schemeClr val="bg1"/>
                </a:solidFill>
              </a:defRPr>
            </a:lvl1pPr>
            <a:lvl2pPr marL="800100" indent="-342900">
              <a:spcAft>
                <a:spcPts val="600"/>
              </a:spcAft>
              <a:buFont typeface="+mj-lt"/>
              <a:buAutoNum type="alphaLcPeriod"/>
              <a:defRPr sz="1800">
                <a:solidFill>
                  <a:schemeClr val="bg1"/>
                </a:solidFill>
              </a:defRPr>
            </a:lvl2pPr>
            <a:lvl3pPr marL="1257300" indent="-342900">
              <a:spcAft>
                <a:spcPts val="600"/>
              </a:spcAft>
              <a:buFont typeface="+mj-lt"/>
              <a:buAutoNum type="arabicParenR"/>
              <a:defRPr sz="1800">
                <a:solidFill>
                  <a:schemeClr val="bg1"/>
                </a:solidFill>
              </a:defRPr>
            </a:lvl3pPr>
            <a:lvl4pPr marL="1714500" indent="-342900">
              <a:spcAft>
                <a:spcPts val="600"/>
              </a:spcAft>
              <a:buFont typeface="+mj-lt"/>
              <a:buAutoNum type="alphaLcParenR"/>
              <a:defRPr sz="1800">
                <a:solidFill>
                  <a:schemeClr val="bg1"/>
                </a:solidFill>
              </a:defRPr>
            </a:lvl4pPr>
            <a:lvl5pPr marL="2171700" indent="-342900">
              <a:spcAft>
                <a:spcPts val="600"/>
              </a:spcAft>
              <a:buFont typeface="+mj-lt"/>
              <a:buAutoNum type="romanLcPeriod"/>
              <a:defRPr sz="1800">
                <a:solidFill>
                  <a:schemeClr val="bg1"/>
                </a:solidFill>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3" name="Date Placeholder 3">
            <a:extLst>
              <a:ext uri="{FF2B5EF4-FFF2-40B4-BE49-F238E27FC236}">
                <a16:creationId xmlns:a16="http://schemas.microsoft.com/office/drawing/2014/main" id="{41C57AEB-9E33-4F77-9F58-DB0D1B978707}"/>
              </a:ext>
            </a:extLst>
          </p:cNvPr>
          <p:cNvSpPr>
            <a:spLocks noGrp="1"/>
          </p:cNvSpPr>
          <p:nvPr>
            <p:ph type="dt" sz="half" idx="10"/>
          </p:nvPr>
        </p:nvSpPr>
        <p:spPr>
          <a:xfrm>
            <a:off x="1554480" y="6353175"/>
            <a:ext cx="1097280" cy="365125"/>
          </a:xfrm>
        </p:spPr>
        <p:txBody>
          <a:bodyPr/>
          <a:lstStyle>
            <a:lvl1pPr>
              <a:defRPr>
                <a:solidFill>
                  <a:schemeClr val="bg1"/>
                </a:solidFill>
              </a:defRPr>
            </a:lvl1pPr>
          </a:lstStyle>
          <a:p>
            <a:r>
              <a:rPr lang="en-US"/>
              <a:t>12/11/2023</a:t>
            </a:r>
            <a:endParaRPr lang="en-US" dirty="0"/>
          </a:p>
        </p:txBody>
      </p:sp>
      <p:sp>
        <p:nvSpPr>
          <p:cNvPr id="64" name="Footer Placeholder 4">
            <a:extLst>
              <a:ext uri="{FF2B5EF4-FFF2-40B4-BE49-F238E27FC236}">
                <a16:creationId xmlns:a16="http://schemas.microsoft.com/office/drawing/2014/main" id="{182F895D-C48A-41AA-9DE6-43A17B7E019A}"/>
              </a:ext>
            </a:extLst>
          </p:cNvPr>
          <p:cNvSpPr>
            <a:spLocks noGrp="1"/>
          </p:cNvSpPr>
          <p:nvPr>
            <p:ph type="ftr" sz="quarter" idx="11"/>
          </p:nvPr>
        </p:nvSpPr>
        <p:spPr>
          <a:xfrm>
            <a:off x="5744527" y="6350000"/>
            <a:ext cx="2286000" cy="365125"/>
          </a:xfrm>
        </p:spPr>
        <p:txBody>
          <a:bodyPr/>
          <a:lstStyle>
            <a:lvl1pPr>
              <a:defRPr>
                <a:solidFill>
                  <a:schemeClr val="bg1"/>
                </a:solidFill>
              </a:defRPr>
            </a:lvl1pPr>
          </a:lstStyle>
          <a:p>
            <a:r>
              <a:rPr lang="en-US"/>
              <a:t>Presentation title</a:t>
            </a:r>
            <a:endParaRPr lang="en-US" dirty="0"/>
          </a:p>
        </p:txBody>
      </p:sp>
      <p:sp>
        <p:nvSpPr>
          <p:cNvPr id="65" name="Slide Number Placeholder 5">
            <a:extLst>
              <a:ext uri="{FF2B5EF4-FFF2-40B4-BE49-F238E27FC236}">
                <a16:creationId xmlns:a16="http://schemas.microsoft.com/office/drawing/2014/main" id="{4C15BF58-30D9-4A0E-8506-1CD777B0FC5B}"/>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807368846"/>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4155" y="896112"/>
            <a:ext cx="10665845" cy="1325563"/>
          </a:xfrm>
        </p:spPr>
        <p:txBody>
          <a:bodyPr anchor="t" anchorCtr="0"/>
          <a:lstStyle>
            <a:lvl1pPr>
              <a:defRPr cap="all" baseline="0">
                <a:solidFill>
                  <a:schemeClr val="accent1"/>
                </a:solidFill>
              </a:defRPr>
            </a:lvl1pPr>
          </a:lstStyle>
          <a:p>
            <a:r>
              <a:rPr lang="en-US" dirty="0"/>
              <a:t>CLICK TO ADD TITLE</a:t>
            </a:r>
          </a:p>
        </p:txBody>
      </p:sp>
      <p:sp>
        <p:nvSpPr>
          <p:cNvPr id="5" name="Table Placeholder 4">
            <a:extLst>
              <a:ext uri="{FF2B5EF4-FFF2-40B4-BE49-F238E27FC236}">
                <a16:creationId xmlns:a16="http://schemas.microsoft.com/office/drawing/2014/main" id="{E06194BC-6453-CA18-2623-B07F3A5D4E92}"/>
              </a:ext>
            </a:extLst>
          </p:cNvPr>
          <p:cNvSpPr>
            <a:spLocks noGrp="1"/>
          </p:cNvSpPr>
          <p:nvPr>
            <p:ph type="tbl" sz="quarter" idx="13" hasCustomPrompt="1"/>
          </p:nvPr>
        </p:nvSpPr>
        <p:spPr>
          <a:xfrm>
            <a:off x="762000" y="2417763"/>
            <a:ext cx="10665845" cy="3678235"/>
          </a:xfrm>
        </p:spPr>
        <p:txBody>
          <a:bodyPr/>
          <a:lstStyle>
            <a:lvl1pPr>
              <a:defRPr/>
            </a:lvl1pPr>
          </a:lstStyle>
          <a:p>
            <a:pPr marL="228600" marR="0" lvl="0" indent="-2286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lang="en-US" dirty="0"/>
              <a:t>Click icon to insert table</a:t>
            </a:r>
          </a:p>
          <a:p>
            <a:endParaRPr lang="en-US" dirty="0"/>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3">
            <a:extLst>
              <a:ext uri="{FF2B5EF4-FFF2-40B4-BE49-F238E27FC236}">
                <a16:creationId xmlns:a16="http://schemas.microsoft.com/office/drawing/2014/main" id="{D3A465A0-88AA-B50B-92D8-3A54928329FB}"/>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6195F626-7C08-9907-6A85-922BE6AA0EF5}"/>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7BBAD34A-4F3F-C89B-BBBC-E7740F414D13}"/>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23748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Content 2">
    <p:bg>
      <p:bgPr>
        <a:solidFill>
          <a:schemeClr val="accent2"/>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C2927-0A13-DC57-A83B-B8DB787A48CF}"/>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5900245" y="544285"/>
            <a:ext cx="5528217" cy="2685383"/>
          </a:xfrm>
        </p:spPr>
        <p:txBody>
          <a:bodyPr anchor="b">
            <a:normAutofit/>
          </a:bodyPr>
          <a:lstStyle>
            <a:lvl1pPr algn="l">
              <a:defRPr sz="44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5896340" y="3423773"/>
            <a:ext cx="5528217" cy="2029969"/>
          </a:xfrm>
        </p:spPr>
        <p:txBody>
          <a:bodyPr>
            <a:normAutofit/>
          </a:bodyPr>
          <a:lstStyle>
            <a:lvl1pPr marL="0" indent="0" algn="l">
              <a:lnSpc>
                <a:spcPct val="150000"/>
              </a:lnSpc>
              <a:spcBef>
                <a:spcPts val="0"/>
              </a:spcBef>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4933950" y="429461"/>
            <a:ext cx="6343650" cy="2668463"/>
          </a:xfrm>
        </p:spPr>
        <p:txBody>
          <a:bodyPr anchor="b" anchorCtr="0"/>
          <a:lstStyle>
            <a:lvl1pPr>
              <a:defRPr cap="all" baseline="0">
                <a:solidFill>
                  <a:schemeClr val="accent1"/>
                </a:solidFill>
              </a:defRPr>
            </a:lvl1pPr>
          </a:lstStyle>
          <a:p>
            <a:r>
              <a:rPr lang="en-US" dirty="0"/>
              <a:t>CLICK TO ADD TITLE</a:t>
            </a:r>
          </a:p>
        </p:txBody>
      </p:sp>
      <p:sp>
        <p:nvSpPr>
          <p:cNvPr id="7" name="Content Placeholder 2">
            <a:extLst>
              <a:ext uri="{FF2B5EF4-FFF2-40B4-BE49-F238E27FC236}">
                <a16:creationId xmlns:a16="http://schemas.microsoft.com/office/drawing/2014/main" id="{F183B974-C7F1-5026-EC6E-647371B64BBB}"/>
              </a:ext>
            </a:extLst>
          </p:cNvPr>
          <p:cNvSpPr>
            <a:spLocks noGrp="1"/>
          </p:cNvSpPr>
          <p:nvPr>
            <p:ph sz="half" idx="14" hasCustomPrompt="1"/>
          </p:nvPr>
        </p:nvSpPr>
        <p:spPr>
          <a:xfrm>
            <a:off x="4938712" y="3299953"/>
            <a:ext cx="6338888" cy="2668463"/>
          </a:xfrm>
        </p:spPr>
        <p:txBody>
          <a:bodyPr>
            <a:normAutofit/>
          </a:bodyPr>
          <a:lstStyle>
            <a:lvl1pPr marL="0" indent="0">
              <a:lnSpc>
                <a:spcPct val="150000"/>
              </a:lnSpc>
              <a:spcBef>
                <a:spcPts val="0"/>
              </a:spcBef>
              <a:spcAft>
                <a:spcPts val="0"/>
              </a:spcAft>
              <a:buFont typeface="Arial" panose="020B0604020202020204" pitchFamily="34" charset="0"/>
              <a:buNone/>
              <a:defRPr sz="24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a:extLst>
              <a:ext uri="{FF2B5EF4-FFF2-40B4-BE49-F238E27FC236}">
                <a16:creationId xmlns:a16="http://schemas.microsoft.com/office/drawing/2014/main" id="{464914EB-20DD-97B4-8FF9-94D739D21CA4}"/>
              </a:ext>
              <a:ext uri="{C183D7F6-B498-43B3-948B-1728B52AA6E4}">
                <adec:decorative xmlns:adec="http://schemas.microsoft.com/office/drawing/2017/decorative" val="1"/>
              </a:ext>
            </a:extLst>
          </p:cNvPr>
          <p:cNvGrpSpPr/>
          <p:nvPr userDrawn="1"/>
        </p:nvGrpSpPr>
        <p:grpSpPr>
          <a:xfrm>
            <a:off x="-9867" y="-7753"/>
            <a:ext cx="4187536" cy="6865753"/>
            <a:chOff x="-9867" y="-7753"/>
            <a:chExt cx="4187536" cy="6865753"/>
          </a:xfrm>
        </p:grpSpPr>
        <p:sp>
          <p:nvSpPr>
            <p:cNvPr id="64" name="Rectangle 63">
              <a:extLst>
                <a:ext uri="{FF2B5EF4-FFF2-40B4-BE49-F238E27FC236}">
                  <a16:creationId xmlns:a16="http://schemas.microsoft.com/office/drawing/2014/main" id="{0407AED1-9974-465A-BC9C-530E270105DE}"/>
                </a:ext>
              </a:extLst>
            </p:cNvPr>
            <p:cNvSpPr/>
            <p:nvPr userDrawn="1"/>
          </p:nvSpPr>
          <p:spPr>
            <a:xfrm flipH="1">
              <a:off x="0" y="2021358"/>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808ADBC6-C9BE-4302-A86A-4AC842874C24}"/>
                </a:ext>
              </a:extLst>
            </p:cNvPr>
            <p:cNvSpPr/>
            <p:nvPr userDrawn="1"/>
          </p:nvSpPr>
          <p:spPr>
            <a:xfrm>
              <a:off x="2029604" y="2031653"/>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2B04AFC-F339-4DFB-AA44-D68317065E02}"/>
                </a:ext>
              </a:extLst>
            </p:cNvPr>
            <p:cNvSpPr/>
            <p:nvPr userDrawn="1"/>
          </p:nvSpPr>
          <p:spPr>
            <a:xfrm>
              <a:off x="2028253" y="4052815"/>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9" descr="A black and white striped pattern&#10;&#10;Description automatically generated with low confidence">
              <a:extLst>
                <a:ext uri="{FF2B5EF4-FFF2-40B4-BE49-F238E27FC236}">
                  <a16:creationId xmlns:a16="http://schemas.microsoft.com/office/drawing/2014/main" id="{E88B2398-8473-499F-836C-F3AF518F5BB2}"/>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033015" y="5086646"/>
              <a:ext cx="2019299" cy="999451"/>
            </a:xfrm>
            <a:prstGeom prst="rect">
              <a:avLst/>
            </a:prstGeom>
          </p:spPr>
        </p:pic>
        <p:pic>
          <p:nvPicPr>
            <p:cNvPr id="26" name="Graphic 25">
              <a:extLst>
                <a:ext uri="{FF2B5EF4-FFF2-40B4-BE49-F238E27FC236}">
                  <a16:creationId xmlns:a16="http://schemas.microsoft.com/office/drawing/2014/main" id="{E1BC9BFE-80C0-4DA9-92DB-070C41E412B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9867" y="-1076"/>
              <a:ext cx="2029968" cy="2029968"/>
            </a:xfrm>
            <a:prstGeom prst="rect">
              <a:avLst/>
            </a:prstGeom>
          </p:spPr>
        </p:pic>
        <p:sp>
          <p:nvSpPr>
            <p:cNvPr id="31" name="Rectangle 30">
              <a:extLst>
                <a:ext uri="{FF2B5EF4-FFF2-40B4-BE49-F238E27FC236}">
                  <a16:creationId xmlns:a16="http://schemas.microsoft.com/office/drawing/2014/main" id="{A522571C-09D3-4F39-B963-76F80D9973F1}"/>
                </a:ext>
              </a:extLst>
            </p:cNvPr>
            <p:cNvSpPr/>
            <p:nvPr userDrawn="1"/>
          </p:nvSpPr>
          <p:spPr>
            <a:xfrm>
              <a:off x="2029968" y="6045049"/>
              <a:ext cx="2029968" cy="8129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0268D7D-D5FB-492C-8D00-3E866534BD42}"/>
                </a:ext>
              </a:extLst>
            </p:cNvPr>
            <p:cNvSpPr/>
            <p:nvPr userDrawn="1"/>
          </p:nvSpPr>
          <p:spPr>
            <a:xfrm flipH="1">
              <a:off x="0" y="4828032"/>
              <a:ext cx="2032942"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4BCEF24-C76B-44E5-A457-E55658E8EB8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860" y="4828032"/>
              <a:ext cx="2029968" cy="2029968"/>
            </a:xfrm>
            <a:prstGeom prst="rect">
              <a:avLst/>
            </a:prstGeom>
          </p:spPr>
        </p:pic>
        <p:grpSp>
          <p:nvGrpSpPr>
            <p:cNvPr id="40" name="Group 39">
              <a:extLst>
                <a:ext uri="{FF2B5EF4-FFF2-40B4-BE49-F238E27FC236}">
                  <a16:creationId xmlns:a16="http://schemas.microsoft.com/office/drawing/2014/main" id="{18216784-417D-44A8-8CF1-C0CAF410EB9B}"/>
                </a:ext>
              </a:extLst>
            </p:cNvPr>
            <p:cNvGrpSpPr/>
            <p:nvPr userDrawn="1"/>
          </p:nvGrpSpPr>
          <p:grpSpPr>
            <a:xfrm>
              <a:off x="100242" y="2099803"/>
              <a:ext cx="1920240" cy="1920240"/>
              <a:chOff x="5361924" y="7472790"/>
              <a:chExt cx="1828800" cy="1828800"/>
            </a:xfrm>
          </p:grpSpPr>
          <p:grpSp>
            <p:nvGrpSpPr>
              <p:cNvPr id="41" name="Group 40">
                <a:extLst>
                  <a:ext uri="{FF2B5EF4-FFF2-40B4-BE49-F238E27FC236}">
                    <a16:creationId xmlns:a16="http://schemas.microsoft.com/office/drawing/2014/main" id="{FFF90BA2-E949-4FDF-A88E-B68F607E3205}"/>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41F18930-2C24-4BA6-A1EB-BF1644EE8558}"/>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D5953E65-C24C-4C83-86BB-E4A6D2532FDF}"/>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0B9DA7A8-A66E-4E0E-92DF-B3FF112EBB70}"/>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94E74739-1964-4A3C-B2E5-28FEF5EF8E49}"/>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E31C22DC-76BD-4E83-8A1A-B7AE70B2E8FE}"/>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F63C700C-5749-4BA1-8128-78559312E825}"/>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EC81C305-3A69-4634-8A07-56F8272122AF}"/>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A14AAEDA-8F87-420D-A6BD-FF115C08EB7A}"/>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A1FA4EA0-701D-49A3-8962-1BD0CE6E9C0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E362A8AA-1110-4C1C-9922-60F7D43E82B0}"/>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BC8B72EE-335A-4030-B500-7E6FB4D24F18}"/>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10167348-D9AA-4440-8569-849A6B0F2C2D}"/>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A5616AB2-7A83-42C0-883C-FFA27D5468C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6A9CA073-4F0B-4787-B46D-7886261E945E}"/>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9AF901A3-1EC5-458F-A653-74CCEAE9A13D}"/>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4D5E35A9-4BB5-48F3-AE34-E1BDD3343EB1}"/>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A9A549D5-A823-49C4-8C36-D074E6E039B9}"/>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6A767C47-7246-4B50-8E78-82766365754A}"/>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0AEE1DDC-07C3-4204-A3B1-BB7C77C0622B}"/>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75" name="Rectangle 74">
              <a:extLst>
                <a:ext uri="{FF2B5EF4-FFF2-40B4-BE49-F238E27FC236}">
                  <a16:creationId xmlns:a16="http://schemas.microsoft.com/office/drawing/2014/main" id="{15DA288D-BE35-46E8-AA86-9F28D8504DAB}"/>
                </a:ext>
              </a:extLst>
            </p:cNvPr>
            <p:cNvSpPr/>
            <p:nvPr userDrawn="1"/>
          </p:nvSpPr>
          <p:spPr>
            <a:xfrm>
              <a:off x="0" y="4043197"/>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Freeform: Shape 73">
              <a:extLst>
                <a:ext uri="{FF2B5EF4-FFF2-40B4-BE49-F238E27FC236}">
                  <a16:creationId xmlns:a16="http://schemas.microsoft.com/office/drawing/2014/main" id="{72557B54-30A3-4192-9D51-EE28AF522DE9}"/>
                </a:ext>
              </a:extLst>
            </p:cNvPr>
            <p:cNvSpPr/>
            <p:nvPr userDrawn="1"/>
          </p:nvSpPr>
          <p:spPr>
            <a:xfrm>
              <a:off x="0" y="2021358"/>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6" name="Straight Connector 65">
              <a:extLst>
                <a:ext uri="{FF2B5EF4-FFF2-40B4-BE49-F238E27FC236}">
                  <a16:creationId xmlns:a16="http://schemas.microsoft.com/office/drawing/2014/main" id="{2208FD0E-034D-4DF3-85D7-F0EBE2775B58}"/>
                </a:ext>
              </a:extLst>
            </p:cNvPr>
            <p:cNvCxnSpPr>
              <a:cxnSpLocks/>
            </p:cNvCxnSpPr>
            <p:nvPr userDrawn="1"/>
          </p:nvCxnSpPr>
          <p:spPr>
            <a:xfrm>
              <a:off x="10632" y="-7753"/>
              <a:ext cx="4052352" cy="404086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E20239FE-47D0-4B4F-8440-F859F368C141}"/>
                </a:ext>
              </a:extLst>
            </p:cNvPr>
            <p:cNvSpPr/>
            <p:nvPr userDrawn="1"/>
          </p:nvSpPr>
          <p:spPr>
            <a:xfrm>
              <a:off x="3903349" y="3869829"/>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Footer Placeholder 4">
            <a:extLst>
              <a:ext uri="{FF2B5EF4-FFF2-40B4-BE49-F238E27FC236}">
                <a16:creationId xmlns:a16="http://schemas.microsoft.com/office/drawing/2014/main" id="{A8925BB7-B630-981C-964B-37A5DCBEA2E2}"/>
              </a:ext>
            </a:extLst>
          </p:cNvPr>
          <p:cNvSpPr>
            <a:spLocks noGrp="1"/>
          </p:cNvSpPr>
          <p:nvPr>
            <p:ph type="ftr" sz="quarter" idx="11"/>
          </p:nvPr>
        </p:nvSpPr>
        <p:spPr>
          <a:xfrm>
            <a:off x="7306165" y="6355080"/>
            <a:ext cx="2286000" cy="365125"/>
          </a:xfrm>
        </p:spPr>
        <p:txBody>
          <a:bodyPr/>
          <a:lstStyle>
            <a:lvl1pPr>
              <a:defRPr>
                <a:solidFill>
                  <a:schemeClr val="tx1"/>
                </a:solidFill>
              </a:defRPr>
            </a:lvl1pPr>
          </a:lstStyle>
          <a:p>
            <a:r>
              <a:rPr lang="en-US"/>
              <a:t>Presentation title</a:t>
            </a:r>
            <a:endParaRPr lang="en-US" dirty="0"/>
          </a:p>
        </p:txBody>
      </p:sp>
      <p:sp>
        <p:nvSpPr>
          <p:cNvPr id="5" name="Slide Number Placeholder 5">
            <a:extLst>
              <a:ext uri="{FF2B5EF4-FFF2-40B4-BE49-F238E27FC236}">
                <a16:creationId xmlns:a16="http://schemas.microsoft.com/office/drawing/2014/main" id="{4B4D24B0-E841-7B76-D133-06ABBAB6B6FF}"/>
              </a:ext>
            </a:extLst>
          </p:cNvPr>
          <p:cNvSpPr>
            <a:spLocks noGrp="1"/>
          </p:cNvSpPr>
          <p:nvPr>
            <p:ph type="sldNum" sz="quarter" idx="12"/>
          </p:nvPr>
        </p:nvSpPr>
        <p:spPr>
          <a:xfrm>
            <a:off x="10967357"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
        <p:nvSpPr>
          <p:cNvPr id="6" name="Date Placeholder 3">
            <a:extLst>
              <a:ext uri="{FF2B5EF4-FFF2-40B4-BE49-F238E27FC236}">
                <a16:creationId xmlns:a16="http://schemas.microsoft.com/office/drawing/2014/main" id="{C7D011F5-A799-BEAA-9160-5743D58B456A}"/>
              </a:ext>
            </a:extLst>
          </p:cNvPr>
          <p:cNvSpPr>
            <a:spLocks noGrp="1"/>
          </p:cNvSpPr>
          <p:nvPr>
            <p:ph type="dt" sz="half" idx="10"/>
          </p:nvPr>
        </p:nvSpPr>
        <p:spPr>
          <a:xfrm>
            <a:off x="4833694" y="6353175"/>
            <a:ext cx="1097280" cy="365125"/>
          </a:xfrm>
        </p:spPr>
        <p:txBody>
          <a:bodyPr/>
          <a:lstStyle>
            <a:lvl1pPr>
              <a:defRPr>
                <a:solidFill>
                  <a:schemeClr val="tx1"/>
                </a:solidFill>
              </a:defRPr>
            </a:lvl1pPr>
          </a:lstStyle>
          <a:p>
            <a:r>
              <a:rPr lang="en-US"/>
              <a:t>12/11/2023</a:t>
            </a:r>
            <a:endParaRPr lang="en-US" dirty="0"/>
          </a:p>
        </p:txBody>
      </p:sp>
    </p:spTree>
    <p:extLst>
      <p:ext uri="{BB962C8B-B14F-4D97-AF65-F5344CB8AC3E}">
        <p14:creationId xmlns:p14="http://schemas.microsoft.com/office/powerpoint/2010/main" val="193739902"/>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660358"/>
            <a:ext cx="6594768" cy="5537284"/>
          </a:xfrm>
        </p:spPr>
        <p:txBody>
          <a:bodyPr anchor="ctr">
            <a:normAutofit/>
          </a:bodyPr>
          <a:lstStyle>
            <a:lvl1pPr algn="l">
              <a:defRPr sz="4800" cap="all" baseline="0">
                <a:solidFill>
                  <a:schemeClr val="tx2"/>
                </a:solidFill>
              </a:defRPr>
            </a:lvl1pPr>
          </a:lstStyle>
          <a:p>
            <a:r>
              <a:rPr lang="en-US" dirty="0"/>
              <a:t>Click to add title</a:t>
            </a:r>
          </a:p>
        </p:txBody>
      </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rot="10800000">
            <a:off x="1" y="761322"/>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algn="ctr">
              <a:defRPr sz="2000">
                <a:solidFill>
                  <a:schemeClr val="bg1"/>
                </a:solidFill>
              </a:defRPr>
            </a:lvl1pPr>
          </a:lstStyle>
          <a:p>
            <a:r>
              <a:rPr lang="en-US" dirty="0"/>
              <a:t>Click icon to insert picture</a:t>
            </a:r>
          </a:p>
        </p:txBody>
      </p:sp>
      <p:grpSp>
        <p:nvGrpSpPr>
          <p:cNvPr id="4" name="Group 3">
            <a:extLst>
              <a:ext uri="{FF2B5EF4-FFF2-40B4-BE49-F238E27FC236}">
                <a16:creationId xmlns:a16="http://schemas.microsoft.com/office/drawing/2014/main" id="{A1EA6F58-FA46-C921-5758-59234B148D4F}"/>
              </a:ext>
              <a:ext uri="{C183D7F6-B498-43B3-948B-1728B52AA6E4}">
                <adec:decorative xmlns:adec="http://schemas.microsoft.com/office/drawing/2017/decorative" val="1"/>
              </a:ext>
            </a:extLst>
          </p:cNvPr>
          <p:cNvGrpSpPr/>
          <p:nvPr userDrawn="1"/>
        </p:nvGrpSpPr>
        <p:grpSpPr>
          <a:xfrm>
            <a:off x="0" y="0"/>
            <a:ext cx="4069439" cy="4828833"/>
            <a:chOff x="0" y="0"/>
            <a:chExt cx="4069439" cy="4828833"/>
          </a:xfrm>
        </p:grpSpPr>
        <p:sp>
          <p:nvSpPr>
            <p:cNvPr id="7" name="Rectangle 6">
              <a:extLst>
                <a:ext uri="{FF2B5EF4-FFF2-40B4-BE49-F238E27FC236}">
                  <a16:creationId xmlns:a16="http://schemas.microsoft.com/office/drawing/2014/main" id="{06F989FA-6E7A-3A98-AF95-F2384308BD32}"/>
                </a:ext>
              </a:extLst>
            </p:cNvPr>
            <p:cNvSpPr>
              <a:spLocks/>
            </p:cNvSpPr>
            <p:nvPr userDrawn="1"/>
          </p:nvSpPr>
          <p:spPr>
            <a:xfrm rot="10800000" flipH="1">
              <a:off x="2026630" y="77643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rot="10800000">
              <a:off x="0" y="76613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rot="10800000">
              <a:off x="1351" y="0"/>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39471" y="2798865"/>
              <a:ext cx="2029968" cy="2029968"/>
            </a:xfrm>
            <a:prstGeom prst="rect">
              <a:avLst/>
            </a:prstGeom>
          </p:spPr>
        </p:pic>
        <p:sp>
          <p:nvSpPr>
            <p:cNvPr id="41" name="Rectangle 40">
              <a:extLst>
                <a:ext uri="{FF2B5EF4-FFF2-40B4-BE49-F238E27FC236}">
                  <a16:creationId xmlns:a16="http://schemas.microsoft.com/office/drawing/2014/main" id="{26879019-2911-2F60-CC5B-25D1BE752B8D}"/>
                </a:ext>
              </a:extLst>
            </p:cNvPr>
            <p:cNvSpPr/>
            <p:nvPr userDrawn="1"/>
          </p:nvSpPr>
          <p:spPr>
            <a:xfrm rot="10800000">
              <a:off x="2029604" y="0"/>
              <a:ext cx="2029968" cy="7845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black and white striped pattern&#10;&#10;Description automatically generated with low confidence">
              <a:extLst>
                <a:ext uri="{FF2B5EF4-FFF2-40B4-BE49-F238E27FC236}">
                  <a16:creationId xmlns:a16="http://schemas.microsoft.com/office/drawing/2014/main" id="{CD1CD1B2-7EBC-96B6-A02D-7972C278746E}"/>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rot="10800000">
              <a:off x="2035948" y="788197"/>
              <a:ext cx="2019299" cy="999451"/>
            </a:xfrm>
            <a:prstGeom prst="rect">
              <a:avLst/>
            </a:prstGeom>
          </p:spPr>
        </p:pic>
      </p:grpSp>
    </p:spTree>
    <p:extLst>
      <p:ext uri="{BB962C8B-B14F-4D97-AF65-F5344CB8AC3E}">
        <p14:creationId xmlns:p14="http://schemas.microsoft.com/office/powerpoint/2010/main" val="1506966382"/>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544285"/>
            <a:ext cx="6594768" cy="3445329"/>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4829789" y="4130045"/>
            <a:ext cx="6594768" cy="1951523"/>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grpSp>
        <p:nvGrpSpPr>
          <p:cNvPr id="4" name="Group 3">
            <a:extLst>
              <a:ext uri="{FF2B5EF4-FFF2-40B4-BE49-F238E27FC236}">
                <a16:creationId xmlns:a16="http://schemas.microsoft.com/office/drawing/2014/main" id="{C2A24CB0-5164-75CE-ED27-EF876C19C655}"/>
              </a:ext>
              <a:ext uri="{C183D7F6-B498-43B3-948B-1728B52AA6E4}">
                <adec:decorative xmlns:adec="http://schemas.microsoft.com/office/drawing/2017/decorative" val="1"/>
              </a:ext>
            </a:extLst>
          </p:cNvPr>
          <p:cNvGrpSpPr/>
          <p:nvPr userDrawn="1"/>
        </p:nvGrpSpPr>
        <p:grpSpPr>
          <a:xfrm>
            <a:off x="0" y="2029167"/>
            <a:ext cx="4069439" cy="4828833"/>
            <a:chOff x="0" y="2029167"/>
            <a:chExt cx="4069439" cy="4828833"/>
          </a:xfrm>
        </p:grpSpPr>
        <p:sp>
          <p:nvSpPr>
            <p:cNvPr id="7" name="Rectangle 6">
              <a:extLst>
                <a:ext uri="{FF2B5EF4-FFF2-40B4-BE49-F238E27FC236}">
                  <a16:creationId xmlns:a16="http://schemas.microsoft.com/office/drawing/2014/main" id="{06F989FA-6E7A-3A98-AF95-F2384308BD32}"/>
                </a:ext>
              </a:extLst>
            </p:cNvPr>
            <p:cNvSpPr/>
            <p:nvPr userDrawn="1"/>
          </p:nvSpPr>
          <p:spPr>
            <a:xfrm flipH="1">
              <a:off x="9867" y="405160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a:off x="2039471" y="406189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a:off x="2038120" y="6083058"/>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0" y="2029167"/>
              <a:ext cx="2029968" cy="2029968"/>
            </a:xfrm>
            <a:prstGeom prst="rect">
              <a:avLst/>
            </a:prstGeom>
          </p:spPr>
        </p:pic>
        <p:grpSp>
          <p:nvGrpSpPr>
            <p:cNvPr id="19" name="Group 18">
              <a:extLst>
                <a:ext uri="{FF2B5EF4-FFF2-40B4-BE49-F238E27FC236}">
                  <a16:creationId xmlns:a16="http://schemas.microsoft.com/office/drawing/2014/main" id="{227BDAED-0D36-04AE-1A0C-E36977943C38}"/>
                </a:ext>
              </a:extLst>
            </p:cNvPr>
            <p:cNvGrpSpPr/>
            <p:nvPr userDrawn="1"/>
          </p:nvGrpSpPr>
          <p:grpSpPr>
            <a:xfrm>
              <a:off x="110109" y="4130046"/>
              <a:ext cx="1920240" cy="1920240"/>
              <a:chOff x="5361924" y="7472790"/>
              <a:chExt cx="1828800" cy="1828800"/>
            </a:xfrm>
          </p:grpSpPr>
          <p:grpSp>
            <p:nvGrpSpPr>
              <p:cNvPr id="20" name="Group 19">
                <a:extLst>
                  <a:ext uri="{FF2B5EF4-FFF2-40B4-BE49-F238E27FC236}">
                    <a16:creationId xmlns:a16="http://schemas.microsoft.com/office/drawing/2014/main" id="{DCF3798F-8E8C-7928-8347-8BC5B07B29F9}"/>
                  </a:ext>
                </a:extLst>
              </p:cNvPr>
              <p:cNvGrpSpPr/>
              <p:nvPr userDrawn="1"/>
            </p:nvGrpSpPr>
            <p:grpSpPr>
              <a:xfrm>
                <a:off x="5361924" y="7472790"/>
                <a:ext cx="1828800" cy="1828800"/>
                <a:chOff x="5361924" y="7472790"/>
                <a:chExt cx="1828800" cy="1828800"/>
              </a:xfrm>
            </p:grpSpPr>
            <p:grpSp>
              <p:nvGrpSpPr>
                <p:cNvPr id="22" name="Group 21">
                  <a:extLst>
                    <a:ext uri="{FF2B5EF4-FFF2-40B4-BE49-F238E27FC236}">
                      <a16:creationId xmlns:a16="http://schemas.microsoft.com/office/drawing/2014/main" id="{A488BF7D-B7D9-249A-4EC2-8A1F6311D1BD}"/>
                    </a:ext>
                  </a:extLst>
                </p:cNvPr>
                <p:cNvGrpSpPr/>
                <p:nvPr userDrawn="1"/>
              </p:nvGrpSpPr>
              <p:grpSpPr>
                <a:xfrm>
                  <a:off x="5361924" y="7472790"/>
                  <a:ext cx="1828800" cy="1828800"/>
                  <a:chOff x="5388428" y="7173291"/>
                  <a:chExt cx="1828800" cy="1828800"/>
                </a:xfrm>
              </p:grpSpPr>
              <p:grpSp>
                <p:nvGrpSpPr>
                  <p:cNvPr id="29" name="Group 28">
                    <a:extLst>
                      <a:ext uri="{FF2B5EF4-FFF2-40B4-BE49-F238E27FC236}">
                        <a16:creationId xmlns:a16="http://schemas.microsoft.com/office/drawing/2014/main" id="{C68EE8A4-53F3-EAAD-F43C-1F73C11BCE4C}"/>
                      </a:ext>
                    </a:extLst>
                  </p:cNvPr>
                  <p:cNvGrpSpPr/>
                  <p:nvPr userDrawn="1"/>
                </p:nvGrpSpPr>
                <p:grpSpPr>
                  <a:xfrm>
                    <a:off x="5388428" y="7173291"/>
                    <a:ext cx="1828800" cy="1828800"/>
                    <a:chOff x="5388428" y="7173291"/>
                    <a:chExt cx="1828800" cy="1828800"/>
                  </a:xfrm>
                </p:grpSpPr>
                <p:grpSp>
                  <p:nvGrpSpPr>
                    <p:cNvPr id="31" name="Group 30">
                      <a:extLst>
                        <a:ext uri="{FF2B5EF4-FFF2-40B4-BE49-F238E27FC236}">
                          <a16:creationId xmlns:a16="http://schemas.microsoft.com/office/drawing/2014/main" id="{806ABFB8-B814-19D4-3D47-A20F5AE8785F}"/>
                        </a:ext>
                      </a:extLst>
                    </p:cNvPr>
                    <p:cNvGrpSpPr/>
                    <p:nvPr userDrawn="1"/>
                  </p:nvGrpSpPr>
                  <p:grpSpPr>
                    <a:xfrm>
                      <a:off x="5388428" y="7173291"/>
                      <a:ext cx="1828800" cy="1828800"/>
                      <a:chOff x="5579044" y="7049770"/>
                      <a:chExt cx="1828800" cy="1828800"/>
                    </a:xfrm>
                  </p:grpSpPr>
                  <p:grpSp>
                    <p:nvGrpSpPr>
                      <p:cNvPr id="33" name="Group 32">
                        <a:extLst>
                          <a:ext uri="{FF2B5EF4-FFF2-40B4-BE49-F238E27FC236}">
                            <a16:creationId xmlns:a16="http://schemas.microsoft.com/office/drawing/2014/main" id="{992340A8-8A61-1791-D56D-37F56A662FEC}"/>
                          </a:ext>
                        </a:extLst>
                      </p:cNvPr>
                      <p:cNvGrpSpPr/>
                      <p:nvPr userDrawn="1"/>
                    </p:nvGrpSpPr>
                    <p:grpSpPr>
                      <a:xfrm>
                        <a:off x="5579044" y="7049770"/>
                        <a:ext cx="1828800" cy="1828800"/>
                        <a:chOff x="5579044" y="7049770"/>
                        <a:chExt cx="1828800" cy="1828800"/>
                      </a:xfrm>
                    </p:grpSpPr>
                    <p:grpSp>
                      <p:nvGrpSpPr>
                        <p:cNvPr id="35" name="Group 34">
                          <a:extLst>
                            <a:ext uri="{FF2B5EF4-FFF2-40B4-BE49-F238E27FC236}">
                              <a16:creationId xmlns:a16="http://schemas.microsoft.com/office/drawing/2014/main" id="{CD482B6F-4CF8-CEB3-7478-EB1A76DCF567}"/>
                            </a:ext>
                          </a:extLst>
                        </p:cNvPr>
                        <p:cNvGrpSpPr/>
                        <p:nvPr userDrawn="1"/>
                      </p:nvGrpSpPr>
                      <p:grpSpPr>
                        <a:xfrm>
                          <a:off x="5579044" y="7049770"/>
                          <a:ext cx="1828800" cy="1828800"/>
                          <a:chOff x="5579044" y="7049770"/>
                          <a:chExt cx="1828800" cy="1828800"/>
                        </a:xfrm>
                      </p:grpSpPr>
                      <p:grpSp>
                        <p:nvGrpSpPr>
                          <p:cNvPr id="37" name="Group 36">
                            <a:extLst>
                              <a:ext uri="{FF2B5EF4-FFF2-40B4-BE49-F238E27FC236}">
                                <a16:creationId xmlns:a16="http://schemas.microsoft.com/office/drawing/2014/main" id="{48DB94FE-59B9-2EAD-D619-84D732CEACD3}"/>
                              </a:ext>
                            </a:extLst>
                          </p:cNvPr>
                          <p:cNvGrpSpPr/>
                          <p:nvPr userDrawn="1"/>
                        </p:nvGrpSpPr>
                        <p:grpSpPr>
                          <a:xfrm>
                            <a:off x="5579044" y="7049770"/>
                            <a:ext cx="1828800" cy="1828800"/>
                            <a:chOff x="5579044" y="7049770"/>
                            <a:chExt cx="1828800" cy="1828800"/>
                          </a:xfrm>
                        </p:grpSpPr>
                        <p:sp>
                          <p:nvSpPr>
                            <p:cNvPr id="39" name="Oval 38">
                              <a:extLst>
                                <a:ext uri="{FF2B5EF4-FFF2-40B4-BE49-F238E27FC236}">
                                  <a16:creationId xmlns:a16="http://schemas.microsoft.com/office/drawing/2014/main" id="{E9EB6EED-2663-2442-C484-EF27395DCEB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0" name="Oval 39">
                              <a:extLst>
                                <a:ext uri="{FF2B5EF4-FFF2-40B4-BE49-F238E27FC236}">
                                  <a16:creationId xmlns:a16="http://schemas.microsoft.com/office/drawing/2014/main" id="{E5978766-DE51-5FF5-41BE-B1007C37165E}"/>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8" name="Oval 37">
                            <a:extLst>
                              <a:ext uri="{FF2B5EF4-FFF2-40B4-BE49-F238E27FC236}">
                                <a16:creationId xmlns:a16="http://schemas.microsoft.com/office/drawing/2014/main" id="{749B68DA-C119-6301-085A-2E7F3F7E3CB1}"/>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6" name="Oval 35">
                          <a:extLst>
                            <a:ext uri="{FF2B5EF4-FFF2-40B4-BE49-F238E27FC236}">
                              <a16:creationId xmlns:a16="http://schemas.microsoft.com/office/drawing/2014/main" id="{D753957E-F4A5-E4CA-B8B3-F6AE73F159F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4" name="Oval 33">
                        <a:extLst>
                          <a:ext uri="{FF2B5EF4-FFF2-40B4-BE49-F238E27FC236}">
                            <a16:creationId xmlns:a16="http://schemas.microsoft.com/office/drawing/2014/main" id="{3C4F46AE-42C2-9E3D-D294-F9297389D110}"/>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2" name="Oval 31">
                      <a:extLst>
                        <a:ext uri="{FF2B5EF4-FFF2-40B4-BE49-F238E27FC236}">
                          <a16:creationId xmlns:a16="http://schemas.microsoft.com/office/drawing/2014/main" id="{42376F25-4466-0F15-CD2F-B821AC9CCE5C}"/>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0" name="Oval 29">
                    <a:extLst>
                      <a:ext uri="{FF2B5EF4-FFF2-40B4-BE49-F238E27FC236}">
                        <a16:creationId xmlns:a16="http://schemas.microsoft.com/office/drawing/2014/main" id="{BBC988D2-4FFC-612A-DD91-A41B6194EF6C}"/>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4" name="Oval 23">
                  <a:extLst>
                    <a:ext uri="{FF2B5EF4-FFF2-40B4-BE49-F238E27FC236}">
                      <a16:creationId xmlns:a16="http://schemas.microsoft.com/office/drawing/2014/main" id="{53690E8A-1D3D-3D5D-932E-D2A2CFE5BDAB}"/>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5" name="Oval 24">
                  <a:extLst>
                    <a:ext uri="{FF2B5EF4-FFF2-40B4-BE49-F238E27FC236}">
                      <a16:creationId xmlns:a16="http://schemas.microsoft.com/office/drawing/2014/main" id="{1AE08D7C-4190-C00C-19F0-BEC1F608B97A}"/>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6" name="Oval 25">
                  <a:extLst>
                    <a:ext uri="{FF2B5EF4-FFF2-40B4-BE49-F238E27FC236}">
                      <a16:creationId xmlns:a16="http://schemas.microsoft.com/office/drawing/2014/main" id="{7B3E9873-3672-0001-60F1-6068B67A6DFE}"/>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7" name="Oval 26">
                  <a:extLst>
                    <a:ext uri="{FF2B5EF4-FFF2-40B4-BE49-F238E27FC236}">
                      <a16:creationId xmlns:a16="http://schemas.microsoft.com/office/drawing/2014/main" id="{4CD85BCE-3B9E-234C-4D1D-EC1A6A57D298}"/>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8" name="Oval 27">
                  <a:extLst>
                    <a:ext uri="{FF2B5EF4-FFF2-40B4-BE49-F238E27FC236}">
                      <a16:creationId xmlns:a16="http://schemas.microsoft.com/office/drawing/2014/main" id="{5CC66A2F-CBBE-220E-5ECB-528B8EE34F83}"/>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1" name="Oval 20">
                <a:extLst>
                  <a:ext uri="{FF2B5EF4-FFF2-40B4-BE49-F238E27FC236}">
                    <a16:creationId xmlns:a16="http://schemas.microsoft.com/office/drawing/2014/main" id="{B7B0A7FC-B497-31A6-1F93-414F96AF4C4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1" name="Rectangle 40">
              <a:extLst>
                <a:ext uri="{FF2B5EF4-FFF2-40B4-BE49-F238E27FC236}">
                  <a16:creationId xmlns:a16="http://schemas.microsoft.com/office/drawing/2014/main" id="{26879019-2911-2F60-CC5B-25D1BE752B8D}"/>
                </a:ext>
              </a:extLst>
            </p:cNvPr>
            <p:cNvSpPr/>
            <p:nvPr userDrawn="1"/>
          </p:nvSpPr>
          <p:spPr>
            <a:xfrm>
              <a:off x="9867" y="6073440"/>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8CCEA94B-F499-5FCA-D063-7FD71F10F95B}"/>
                </a:ext>
              </a:extLst>
            </p:cNvPr>
            <p:cNvSpPr/>
            <p:nvPr userDrawn="1"/>
          </p:nvSpPr>
          <p:spPr>
            <a:xfrm>
              <a:off x="9867" y="405160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a:off x="0" y="-1"/>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marL="0" indent="0" algn="ctr">
              <a:buNone/>
              <a:defRPr sz="2000">
                <a:solidFill>
                  <a:schemeClr val="bg1"/>
                </a:solidFill>
              </a:defRPr>
            </a:lvl1pPr>
          </a:lstStyle>
          <a:p>
            <a:r>
              <a:rPr lang="en-US" dirty="0"/>
              <a:t>Click icon to insert picture</a:t>
            </a:r>
          </a:p>
        </p:txBody>
      </p:sp>
    </p:spTree>
    <p:extLst>
      <p:ext uri="{BB962C8B-B14F-4D97-AF65-F5344CB8AC3E}">
        <p14:creationId xmlns:p14="http://schemas.microsoft.com/office/powerpoint/2010/main" val="17235676"/>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1" y="896112"/>
            <a:ext cx="6589150" cy="1988706"/>
          </a:xfrm>
        </p:spPr>
        <p:txBody>
          <a:bodyPr anchor="t" anchorCtr="0"/>
          <a:lstStyle>
            <a:lvl1pPr>
              <a:defRPr cap="all" baseline="0">
                <a:solidFill>
                  <a:schemeClr val="tx2"/>
                </a:solidFill>
              </a:defRPr>
            </a:lvl1pPr>
          </a:lstStyle>
          <a:p>
            <a:r>
              <a:rPr lang="en-US" dirty="0"/>
              <a:t>CLICK TO ADD TITLE</a:t>
            </a:r>
          </a:p>
        </p:txBody>
      </p:sp>
      <p:grpSp>
        <p:nvGrpSpPr>
          <p:cNvPr id="3" name="Group 2">
            <a:extLst>
              <a:ext uri="{FF2B5EF4-FFF2-40B4-BE49-F238E27FC236}">
                <a16:creationId xmlns:a16="http://schemas.microsoft.com/office/drawing/2014/main" id="{C8EF03D4-C3B7-918C-FF43-0A9C106ACA0F}"/>
              </a:ext>
              <a:ext uri="{C183D7F6-B498-43B3-948B-1728B52AA6E4}">
                <adec:decorative xmlns:adec="http://schemas.microsoft.com/office/drawing/2017/decorative" val="1"/>
              </a:ext>
            </a:extLst>
          </p:cNvPr>
          <p:cNvGrpSpPr/>
          <p:nvPr userDrawn="1"/>
        </p:nvGrpSpPr>
        <p:grpSpPr>
          <a:xfrm>
            <a:off x="8127476" y="-9144"/>
            <a:ext cx="4069095" cy="6867144"/>
            <a:chOff x="8127476" y="-9144"/>
            <a:chExt cx="4069095" cy="6867144"/>
          </a:xfrm>
        </p:grpSpPr>
        <p:sp>
          <p:nvSpPr>
            <p:cNvPr id="11" name="Rectangle 10">
              <a:extLst>
                <a:ext uri="{FF2B5EF4-FFF2-40B4-BE49-F238E27FC236}">
                  <a16:creationId xmlns:a16="http://schemas.microsoft.com/office/drawing/2014/main" id="{4FADCD25-4CC2-4A9A-B033-132F3DA6D2F5}"/>
                </a:ext>
              </a:extLst>
            </p:cNvPr>
            <p:cNvSpPr/>
            <p:nvPr userDrawn="1"/>
          </p:nvSpPr>
          <p:spPr>
            <a:xfrm>
              <a:off x="10162032" y="2014436"/>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23">
              <a:extLst>
                <a:ext uri="{FF2B5EF4-FFF2-40B4-BE49-F238E27FC236}">
                  <a16:creationId xmlns:a16="http://schemas.microsoft.com/office/drawing/2014/main" id="{D2F68DA8-1D58-42B0-A2C9-046E92884BC1}"/>
                </a:ext>
              </a:extLst>
            </p:cNvPr>
            <p:cNvSpPr/>
            <p:nvPr userDrawn="1"/>
          </p:nvSpPr>
          <p:spPr>
            <a:xfrm rot="5400000">
              <a:off x="10160492" y="202456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DB232A4-4F4E-48E9-9E61-BE51F716635C}"/>
                </a:ext>
              </a:extLst>
            </p:cNvPr>
            <p:cNvSpPr/>
            <p:nvPr userDrawn="1"/>
          </p:nvSpPr>
          <p:spPr>
            <a:xfrm>
              <a:off x="10162032" y="0"/>
              <a:ext cx="2029968"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4CB66576-218C-4236-B125-DD7B03A784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10162032" y="0"/>
              <a:ext cx="2029968" cy="2029968"/>
            </a:xfrm>
            <a:prstGeom prst="rect">
              <a:avLst/>
            </a:prstGeom>
          </p:spPr>
        </p:pic>
        <p:sp>
          <p:nvSpPr>
            <p:cNvPr id="7" name="Rectangle 6">
              <a:extLst>
                <a:ext uri="{FF2B5EF4-FFF2-40B4-BE49-F238E27FC236}">
                  <a16:creationId xmlns:a16="http://schemas.microsoft.com/office/drawing/2014/main" id="{E557D1F3-8C55-47FE-B39A-86D30F8FFEA1}"/>
                </a:ext>
              </a:extLst>
            </p:cNvPr>
            <p:cNvSpPr/>
            <p:nvPr userDrawn="1"/>
          </p:nvSpPr>
          <p:spPr>
            <a:xfrm>
              <a:off x="8139364" y="-7084"/>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F4EB6F2E-2621-4EB5-A04D-906FD08CED87}"/>
                </a:ext>
              </a:extLst>
            </p:cNvPr>
            <p:cNvSpPr/>
            <p:nvPr userDrawn="1"/>
          </p:nvSpPr>
          <p:spPr>
            <a:xfrm flipH="1">
              <a:off x="8127476" y="4807776"/>
              <a:ext cx="2032942"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CC28908-2548-441C-BE9D-8728E1FC84C0}"/>
                </a:ext>
              </a:extLst>
            </p:cNvPr>
            <p:cNvSpPr/>
            <p:nvPr userDrawn="1"/>
          </p:nvSpPr>
          <p:spPr>
            <a:xfrm>
              <a:off x="10160492" y="4041539"/>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descr="A black and white striped pattern&#10;&#10;Description automatically generated with low confidence">
              <a:extLst>
                <a:ext uri="{FF2B5EF4-FFF2-40B4-BE49-F238E27FC236}">
                  <a16:creationId xmlns:a16="http://schemas.microsoft.com/office/drawing/2014/main" id="{731DC170-FB16-45F8-B62C-DCAB2B9AC310}"/>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0177272" y="5079562"/>
              <a:ext cx="2019299" cy="999451"/>
            </a:xfrm>
            <a:prstGeom prst="rect">
              <a:avLst/>
            </a:prstGeom>
          </p:spPr>
        </p:pic>
        <p:pic>
          <p:nvPicPr>
            <p:cNvPr id="36" name="Graphic 35">
              <a:extLst>
                <a:ext uri="{FF2B5EF4-FFF2-40B4-BE49-F238E27FC236}">
                  <a16:creationId xmlns:a16="http://schemas.microsoft.com/office/drawing/2014/main" id="{6529D2A7-ABB3-4E2D-88CA-F813997011F5}"/>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0800000">
              <a:off x="8139640" y="-9144"/>
              <a:ext cx="2029968" cy="2029968"/>
            </a:xfrm>
            <a:prstGeom prst="rect">
              <a:avLst/>
            </a:prstGeom>
          </p:spPr>
        </p:pic>
        <p:sp>
          <p:nvSpPr>
            <p:cNvPr id="37" name="Rectangle 36">
              <a:extLst>
                <a:ext uri="{FF2B5EF4-FFF2-40B4-BE49-F238E27FC236}">
                  <a16:creationId xmlns:a16="http://schemas.microsoft.com/office/drawing/2014/main" id="{CDB6750E-735F-4906-8BCA-E0BD4F029617}"/>
                </a:ext>
              </a:extLst>
            </p:cNvPr>
            <p:cNvSpPr/>
            <p:nvPr userDrawn="1"/>
          </p:nvSpPr>
          <p:spPr>
            <a:xfrm>
              <a:off x="10158984" y="6016751"/>
              <a:ext cx="2029968" cy="8412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8" name="Graphic 37">
              <a:extLst>
                <a:ext uri="{FF2B5EF4-FFF2-40B4-BE49-F238E27FC236}">
                  <a16:creationId xmlns:a16="http://schemas.microsoft.com/office/drawing/2014/main" id="{051ECE99-ACA6-46AF-98D5-81FBD3F834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131156" y="4828032"/>
              <a:ext cx="2029968" cy="2029968"/>
            </a:xfrm>
            <a:prstGeom prst="rect">
              <a:avLst/>
            </a:prstGeom>
          </p:spPr>
        </p:pic>
        <p:grpSp>
          <p:nvGrpSpPr>
            <p:cNvPr id="40" name="Group 39">
              <a:extLst>
                <a:ext uri="{FF2B5EF4-FFF2-40B4-BE49-F238E27FC236}">
                  <a16:creationId xmlns:a16="http://schemas.microsoft.com/office/drawing/2014/main" id="{3A847BA4-24DF-47BE-BE28-02415C2A2D3C}"/>
                </a:ext>
              </a:extLst>
            </p:cNvPr>
            <p:cNvGrpSpPr/>
            <p:nvPr userDrawn="1"/>
          </p:nvGrpSpPr>
          <p:grpSpPr>
            <a:xfrm>
              <a:off x="8227718" y="2092719"/>
              <a:ext cx="1920240" cy="1920240"/>
              <a:chOff x="5361924" y="7472790"/>
              <a:chExt cx="1828800" cy="1828800"/>
            </a:xfrm>
          </p:grpSpPr>
          <p:grpSp>
            <p:nvGrpSpPr>
              <p:cNvPr id="41" name="Group 40">
                <a:extLst>
                  <a:ext uri="{FF2B5EF4-FFF2-40B4-BE49-F238E27FC236}">
                    <a16:creationId xmlns:a16="http://schemas.microsoft.com/office/drawing/2014/main" id="{882CC485-8A14-4767-80E8-8FB0A9991D20}"/>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E119FAB2-4AF3-4EC9-98C6-E69760D02810}"/>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E2A21525-E952-4F39-A9B2-2CA7C5B14B85}"/>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53BFFD34-0142-4185-8790-1D792CB2F5DD}"/>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00D3FC75-8C07-4B5B-A025-3CCC5DC458DA}"/>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393D2F91-0E6A-4541-843C-1FC0CC2A024A}"/>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7C9F80E2-6A88-44DC-B048-7178CAA61DAF}"/>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1D9D5420-70BE-477D-A17F-A86F19AD3FA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0BBACECF-9AE7-40B5-90D0-AE2CF1FBE0BD}"/>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1A76BEA0-888E-41CD-9B30-B128A39F781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2EA36045-2F1D-402B-A951-B9957D5C145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AAF58CB3-363E-4156-8148-52E0B9CB634A}"/>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BDC4E05B-A602-483A-B19B-B907358D4629}"/>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55AC54D8-2C27-49A7-B1CE-C865E629499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C9753262-9BA1-4716-B4B5-AAFE232A72A2}"/>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5B2AD932-98DF-4DA1-B19E-E38A4DD270F0}"/>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DE13C879-BB42-4F2C-9413-A1322DE58809}"/>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28B4D2F2-9DD5-4B23-A2F2-7DBEE9E61F6C}"/>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C1A2F663-A8A7-4337-9C39-489B4C457111}"/>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1609761D-150A-4DE0-9604-CC3953C108D0}"/>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1" name="Rectangle 60">
              <a:extLst>
                <a:ext uri="{FF2B5EF4-FFF2-40B4-BE49-F238E27FC236}">
                  <a16:creationId xmlns:a16="http://schemas.microsoft.com/office/drawing/2014/main" id="{D1189D1C-85ED-4EF1-A384-7C4590ED50FD}"/>
                </a:ext>
              </a:extLst>
            </p:cNvPr>
            <p:cNvSpPr/>
            <p:nvPr userDrawn="1"/>
          </p:nvSpPr>
          <p:spPr>
            <a:xfrm>
              <a:off x="8138160" y="4045868"/>
              <a:ext cx="2029968" cy="8229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445306C5-E470-4A93-9C9F-5D066F760D16}"/>
                </a:ext>
              </a:extLst>
            </p:cNvPr>
            <p:cNvSpPr/>
            <p:nvPr userDrawn="1"/>
          </p:nvSpPr>
          <p:spPr>
            <a:xfrm>
              <a:off x="8138160" y="2029968"/>
              <a:ext cx="1014984" cy="201168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3" name="Straight Connector 62">
              <a:extLst>
                <a:ext uri="{FF2B5EF4-FFF2-40B4-BE49-F238E27FC236}">
                  <a16:creationId xmlns:a16="http://schemas.microsoft.com/office/drawing/2014/main" id="{B31C374B-40F2-4B1E-A9D8-6E5C932FF170}"/>
                </a:ext>
              </a:extLst>
            </p:cNvPr>
            <p:cNvCxnSpPr>
              <a:cxnSpLocks/>
            </p:cNvCxnSpPr>
            <p:nvPr userDrawn="1"/>
          </p:nvCxnSpPr>
          <p:spPr>
            <a:xfrm flipV="1">
              <a:off x="8138160" y="2012062"/>
              <a:ext cx="3044952"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1C668341-39BE-4448-B29D-2594AE6D75C2}"/>
                </a:ext>
              </a:extLst>
            </p:cNvPr>
            <p:cNvSpPr/>
            <p:nvPr userDrawn="1"/>
          </p:nvSpPr>
          <p:spPr>
            <a:xfrm>
              <a:off x="11055096" y="1874902"/>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7" name="Date Placeholder 3">
            <a:extLst>
              <a:ext uri="{FF2B5EF4-FFF2-40B4-BE49-F238E27FC236}">
                <a16:creationId xmlns:a16="http://schemas.microsoft.com/office/drawing/2014/main" id="{56895315-7883-40AA-AB6E-E7F8B77E5BAC}"/>
              </a:ext>
            </a:extLst>
          </p:cNvPr>
          <p:cNvSpPr>
            <a:spLocks noGrp="1"/>
          </p:cNvSpPr>
          <p:nvPr>
            <p:ph type="dt" sz="half" idx="10"/>
          </p:nvPr>
        </p:nvSpPr>
        <p:spPr>
          <a:xfrm>
            <a:off x="761295" y="6355080"/>
            <a:ext cx="1097280" cy="365125"/>
          </a:xfrm>
        </p:spPr>
        <p:txBody>
          <a:bodyPr/>
          <a:lstStyle>
            <a:lvl1pPr>
              <a:defRPr>
                <a:solidFill>
                  <a:schemeClr val="bg1"/>
                </a:solidFill>
              </a:defRPr>
            </a:lvl1pPr>
          </a:lstStyle>
          <a:p>
            <a:r>
              <a:rPr lang="en-US"/>
              <a:t>12/11/2023</a:t>
            </a:r>
            <a:endParaRPr lang="en-US" dirty="0"/>
          </a:p>
        </p:txBody>
      </p:sp>
      <p:sp>
        <p:nvSpPr>
          <p:cNvPr id="68" name="Footer Placeholder 4">
            <a:extLst>
              <a:ext uri="{FF2B5EF4-FFF2-40B4-BE49-F238E27FC236}">
                <a16:creationId xmlns:a16="http://schemas.microsoft.com/office/drawing/2014/main" id="{0000A4E2-8200-4049-B783-2C99FBDBAEBD}"/>
              </a:ext>
            </a:extLst>
          </p:cNvPr>
          <p:cNvSpPr>
            <a:spLocks noGrp="1"/>
          </p:cNvSpPr>
          <p:nvPr>
            <p:ph type="ftr" sz="quarter" idx="11"/>
          </p:nvPr>
        </p:nvSpPr>
        <p:spPr>
          <a:xfrm>
            <a:off x="5499886" y="6355080"/>
            <a:ext cx="2286000" cy="365125"/>
          </a:xfrm>
        </p:spPr>
        <p:txBody>
          <a:bodyPr/>
          <a:lstStyle>
            <a:lvl1pPr>
              <a:defRPr>
                <a:solidFill>
                  <a:schemeClr val="bg1"/>
                </a:solidFill>
              </a:defRPr>
            </a:lvl1pPr>
          </a:lstStyle>
          <a:p>
            <a:r>
              <a:rPr lang="en-US"/>
              <a:t>Presentation title</a:t>
            </a:r>
            <a:endParaRPr lang="en-US" dirty="0"/>
          </a:p>
        </p:txBody>
      </p:sp>
      <p:sp>
        <p:nvSpPr>
          <p:cNvPr id="69" name="Slide Number Placeholder 5">
            <a:extLst>
              <a:ext uri="{FF2B5EF4-FFF2-40B4-BE49-F238E27FC236}">
                <a16:creationId xmlns:a16="http://schemas.microsoft.com/office/drawing/2014/main" id="{179E1CD1-EB8F-4E56-ADD5-06293A7A2EE8}"/>
              </a:ext>
            </a:extLst>
          </p:cNvPr>
          <p:cNvSpPr>
            <a:spLocks noGrp="1"/>
          </p:cNvSpPr>
          <p:nvPr>
            <p:ph type="sldNum" sz="quarter" idx="12"/>
          </p:nvPr>
        </p:nvSpPr>
        <p:spPr>
          <a:xfrm>
            <a:off x="11274091" y="635508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4" name="Content Placeholder 2">
            <a:extLst>
              <a:ext uri="{FF2B5EF4-FFF2-40B4-BE49-F238E27FC236}">
                <a16:creationId xmlns:a16="http://schemas.microsoft.com/office/drawing/2014/main" id="{3BB414F1-8F08-3A3B-45E3-9F44595164A1}"/>
              </a:ext>
            </a:extLst>
          </p:cNvPr>
          <p:cNvSpPr>
            <a:spLocks noGrp="1"/>
          </p:cNvSpPr>
          <p:nvPr>
            <p:ph sz="half" idx="14" hasCustomPrompt="1"/>
          </p:nvPr>
        </p:nvSpPr>
        <p:spPr>
          <a:xfrm>
            <a:off x="762001" y="3058886"/>
            <a:ext cx="6597372" cy="3296194"/>
          </a:xfrm>
        </p:spPr>
        <p:txBody>
          <a:bodyPr>
            <a:normAutofit/>
          </a:bodyPr>
          <a:lstStyle>
            <a:lvl1pPr marL="0" indent="0">
              <a:lnSpc>
                <a:spcPts val="2000"/>
              </a:lnSpc>
              <a:buFont typeface="Arial" panose="020B0604020202020204" pitchFamily="34" charset="0"/>
              <a:buNone/>
              <a:defRPr sz="1800">
                <a:solidFill>
                  <a:schemeClr val="bg1"/>
                </a:solidFill>
              </a:defRPr>
            </a:lvl1pPr>
            <a:lvl2pPr marL="457200">
              <a:lnSpc>
                <a:spcPts val="2000"/>
              </a:lnSpc>
              <a:defRPr sz="1800">
                <a:solidFill>
                  <a:schemeClr val="bg1"/>
                </a:solidFill>
              </a:defRPr>
            </a:lvl2pPr>
            <a:lvl3pPr marL="914400">
              <a:lnSpc>
                <a:spcPts val="2000"/>
              </a:lnSpc>
              <a:defRPr sz="1800">
                <a:solidFill>
                  <a:schemeClr val="bg1"/>
                </a:solidFill>
              </a:defRPr>
            </a:lvl3pPr>
            <a:lvl4pPr marL="1371600">
              <a:lnSpc>
                <a:spcPts val="2000"/>
              </a:lnSpc>
              <a:defRPr sz="1800">
                <a:solidFill>
                  <a:schemeClr val="bg1"/>
                </a:solidFill>
              </a:defRPr>
            </a:lvl4pPr>
            <a:lvl5pPr marL="1828800">
              <a:lnSpc>
                <a:spcPts val="2000"/>
              </a:lnSpc>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80696027"/>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guide id="4" pos="57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p:bg>
      <p:bgPr>
        <a:solidFill>
          <a:schemeClr val="accent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F09F422-89F7-BDA7-7801-F364BA5D95A5}"/>
              </a:ext>
              <a:ext uri="{C183D7F6-B498-43B3-948B-1728B52AA6E4}">
                <adec:decorative xmlns:adec="http://schemas.microsoft.com/office/drawing/2017/decorative" val="1"/>
              </a:ext>
            </a:extLst>
          </p:cNvPr>
          <p:cNvGrpSpPr/>
          <p:nvPr userDrawn="1"/>
        </p:nvGrpSpPr>
        <p:grpSpPr>
          <a:xfrm>
            <a:off x="-3045" y="-4303"/>
            <a:ext cx="7252590" cy="6862680"/>
            <a:chOff x="-3045" y="-4303"/>
            <a:chExt cx="7252590" cy="6862680"/>
          </a:xfrm>
        </p:grpSpPr>
        <p:sp>
          <p:nvSpPr>
            <p:cNvPr id="34" name="Rectangle 33">
              <a:extLst>
                <a:ext uri="{FF2B5EF4-FFF2-40B4-BE49-F238E27FC236}">
                  <a16:creationId xmlns:a16="http://schemas.microsoft.com/office/drawing/2014/main" id="{D629CA98-D89C-4A69-9A55-8D6C17DCDDF0}"/>
                </a:ext>
              </a:extLst>
            </p:cNvPr>
            <p:cNvSpPr/>
            <p:nvPr userDrawn="1"/>
          </p:nvSpPr>
          <p:spPr>
            <a:xfrm>
              <a:off x="-1146" y="4775407"/>
              <a:ext cx="2029968" cy="20775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Graphic 27">
              <a:extLst>
                <a:ext uri="{FF2B5EF4-FFF2-40B4-BE49-F238E27FC236}">
                  <a16:creationId xmlns:a16="http://schemas.microsoft.com/office/drawing/2014/main" id="{12C5F573-21FC-4A6F-B46F-5583E20C994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3045" y="-4303"/>
              <a:ext cx="2029968" cy="2029968"/>
            </a:xfrm>
            <a:prstGeom prst="rect">
              <a:avLst/>
            </a:prstGeom>
          </p:spPr>
        </p:pic>
        <p:sp>
          <p:nvSpPr>
            <p:cNvPr id="39" name="Rectangle 38">
              <a:extLst>
                <a:ext uri="{FF2B5EF4-FFF2-40B4-BE49-F238E27FC236}">
                  <a16:creationId xmlns:a16="http://schemas.microsoft.com/office/drawing/2014/main" id="{EA65556A-38A5-4BA5-9A40-33F02F960B1E}"/>
                </a:ext>
              </a:extLst>
            </p:cNvPr>
            <p:cNvSpPr/>
            <p:nvPr userDrawn="1"/>
          </p:nvSpPr>
          <p:spPr>
            <a:xfrm>
              <a:off x="3757" y="2033993"/>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37900790-71B8-45C8-9B6D-07E23CEA7632}"/>
                </a:ext>
              </a:extLst>
            </p:cNvPr>
            <p:cNvSpPr/>
            <p:nvPr userDrawn="1"/>
          </p:nvSpPr>
          <p:spPr>
            <a:xfrm>
              <a:off x="-218" y="4059798"/>
              <a:ext cx="2029968" cy="75956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28AC969-4FA2-44AD-A273-2A0B7839749F}"/>
                </a:ext>
              </a:extLst>
            </p:cNvPr>
            <p:cNvSpPr/>
            <p:nvPr userDrawn="1"/>
          </p:nvSpPr>
          <p:spPr>
            <a:xfrm>
              <a:off x="4071442" y="4058828"/>
              <a:ext cx="3178103" cy="2799549"/>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phic 10">
              <a:extLst>
                <a:ext uri="{FF2B5EF4-FFF2-40B4-BE49-F238E27FC236}">
                  <a16:creationId xmlns:a16="http://schemas.microsoft.com/office/drawing/2014/main" id="{91CB31D0-C621-4EF7-AE25-5C3BCD5882C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2038053" y="2029625"/>
              <a:ext cx="2029878" cy="2023760"/>
            </a:xfrm>
            <a:prstGeom prst="rect">
              <a:avLst/>
            </a:prstGeom>
          </p:spPr>
        </p:pic>
        <p:pic>
          <p:nvPicPr>
            <p:cNvPr id="69" name="Graphic 68">
              <a:extLst>
                <a:ext uri="{FF2B5EF4-FFF2-40B4-BE49-F238E27FC236}">
                  <a16:creationId xmlns:a16="http://schemas.microsoft.com/office/drawing/2014/main" id="{B2CC2F02-F98F-4E69-AA01-CCF96A602E12}"/>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2034034" y="4055808"/>
              <a:ext cx="2029968" cy="2029968"/>
            </a:xfrm>
            <a:prstGeom prst="rect">
              <a:avLst/>
            </a:prstGeom>
          </p:spPr>
        </p:pic>
        <p:sp>
          <p:nvSpPr>
            <p:cNvPr id="8" name="Rectangle 9">
              <a:extLst>
                <a:ext uri="{FF2B5EF4-FFF2-40B4-BE49-F238E27FC236}">
                  <a16:creationId xmlns:a16="http://schemas.microsoft.com/office/drawing/2014/main" id="{FE05B395-CB62-452B-A84F-936AD8EDDA92}"/>
                </a:ext>
              </a:extLst>
            </p:cNvPr>
            <p:cNvSpPr/>
            <p:nvPr userDrawn="1"/>
          </p:nvSpPr>
          <p:spPr>
            <a:xfrm>
              <a:off x="2028568" y="4060579"/>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3" name="Graphic 72">
              <a:extLst>
                <a:ext uri="{FF2B5EF4-FFF2-40B4-BE49-F238E27FC236}">
                  <a16:creationId xmlns:a16="http://schemas.microsoft.com/office/drawing/2014/main" id="{2622C30D-68C5-43FD-997F-CFD4DD72E16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rot="5400000">
              <a:off x="2043950" y="4059923"/>
              <a:ext cx="2029968" cy="2029968"/>
            </a:xfrm>
            <a:prstGeom prst="rect">
              <a:avLst/>
            </a:prstGeom>
          </p:spPr>
        </p:pic>
        <p:pic>
          <p:nvPicPr>
            <p:cNvPr id="35" name="Picture 34" descr="A black and white striped pattern&#10;&#10;Description automatically generated with low confidence">
              <a:extLst>
                <a:ext uri="{FF2B5EF4-FFF2-40B4-BE49-F238E27FC236}">
                  <a16:creationId xmlns:a16="http://schemas.microsoft.com/office/drawing/2014/main" id="{AC3CDBDC-6EB4-4B7D-A9F6-4CFA748349B5}"/>
                </a:ext>
              </a:extLst>
            </p:cNvPr>
            <p:cNvPicPr>
              <a:picLocks noChangeAspect="1"/>
            </p:cNvPicPr>
            <p:nvPr userDrawn="1"/>
          </p:nvPicPr>
          <p:blipFill>
            <a:blip r:embed="rId10" cstate="screen">
              <a:extLst>
                <a:ext uri="{28A0092B-C50C-407E-A947-70E740481C1C}">
                  <a14:useLocalDpi xmlns:a14="http://schemas.microsoft.com/office/drawing/2010/main" val="0"/>
                </a:ext>
              </a:extLst>
            </a:blip>
            <a:stretch>
              <a:fillRect/>
            </a:stretch>
          </p:blipFill>
          <p:spPr>
            <a:xfrm>
              <a:off x="1406" y="3062893"/>
              <a:ext cx="2019299" cy="999451"/>
            </a:xfrm>
            <a:prstGeom prst="rect">
              <a:avLst/>
            </a:prstGeom>
          </p:spPr>
        </p:pic>
        <p:grpSp>
          <p:nvGrpSpPr>
            <p:cNvPr id="162" name="Group 161">
              <a:extLst>
                <a:ext uri="{FF2B5EF4-FFF2-40B4-BE49-F238E27FC236}">
                  <a16:creationId xmlns:a16="http://schemas.microsoft.com/office/drawing/2014/main" id="{34457344-691C-417A-9C29-5AD8ABC43E5A}"/>
                </a:ext>
              </a:extLst>
            </p:cNvPr>
            <p:cNvGrpSpPr/>
            <p:nvPr userDrawn="1"/>
          </p:nvGrpSpPr>
          <p:grpSpPr>
            <a:xfrm>
              <a:off x="4433" y="4836676"/>
              <a:ext cx="1965960" cy="1965960"/>
              <a:chOff x="5361924" y="7472790"/>
              <a:chExt cx="1828800" cy="1828800"/>
            </a:xfrm>
          </p:grpSpPr>
          <p:grpSp>
            <p:nvGrpSpPr>
              <p:cNvPr id="163" name="Group 162">
                <a:extLst>
                  <a:ext uri="{FF2B5EF4-FFF2-40B4-BE49-F238E27FC236}">
                    <a16:creationId xmlns:a16="http://schemas.microsoft.com/office/drawing/2014/main" id="{68DDC918-5A9B-4D14-98A4-9002D8520FD4}"/>
                  </a:ext>
                </a:extLst>
              </p:cNvPr>
              <p:cNvGrpSpPr/>
              <p:nvPr userDrawn="1"/>
            </p:nvGrpSpPr>
            <p:grpSpPr>
              <a:xfrm>
                <a:off x="5361924" y="7472790"/>
                <a:ext cx="1828800" cy="1828800"/>
                <a:chOff x="5361924" y="7472790"/>
                <a:chExt cx="1828800" cy="1828800"/>
              </a:xfrm>
            </p:grpSpPr>
            <p:grpSp>
              <p:nvGrpSpPr>
                <p:cNvPr id="165" name="Group 164">
                  <a:extLst>
                    <a:ext uri="{FF2B5EF4-FFF2-40B4-BE49-F238E27FC236}">
                      <a16:creationId xmlns:a16="http://schemas.microsoft.com/office/drawing/2014/main" id="{2366D07F-988F-459E-BBD3-15126F92902E}"/>
                    </a:ext>
                  </a:extLst>
                </p:cNvPr>
                <p:cNvGrpSpPr/>
                <p:nvPr userDrawn="1"/>
              </p:nvGrpSpPr>
              <p:grpSpPr>
                <a:xfrm>
                  <a:off x="5361924" y="7472790"/>
                  <a:ext cx="1828800" cy="1828800"/>
                  <a:chOff x="5388428" y="7173291"/>
                  <a:chExt cx="1828800" cy="1828800"/>
                </a:xfrm>
              </p:grpSpPr>
              <p:grpSp>
                <p:nvGrpSpPr>
                  <p:cNvPr id="173" name="Group 172">
                    <a:extLst>
                      <a:ext uri="{FF2B5EF4-FFF2-40B4-BE49-F238E27FC236}">
                        <a16:creationId xmlns:a16="http://schemas.microsoft.com/office/drawing/2014/main" id="{6CCACE8C-699F-4B10-BA84-94167BA05CC5}"/>
                      </a:ext>
                    </a:extLst>
                  </p:cNvPr>
                  <p:cNvGrpSpPr/>
                  <p:nvPr userDrawn="1"/>
                </p:nvGrpSpPr>
                <p:grpSpPr>
                  <a:xfrm>
                    <a:off x="5388428" y="7173291"/>
                    <a:ext cx="1828800" cy="1828800"/>
                    <a:chOff x="5388428" y="7173291"/>
                    <a:chExt cx="1828800" cy="1828800"/>
                  </a:xfrm>
                </p:grpSpPr>
                <p:grpSp>
                  <p:nvGrpSpPr>
                    <p:cNvPr id="176" name="Group 175">
                      <a:extLst>
                        <a:ext uri="{FF2B5EF4-FFF2-40B4-BE49-F238E27FC236}">
                          <a16:creationId xmlns:a16="http://schemas.microsoft.com/office/drawing/2014/main" id="{59F49E32-0B71-4676-8012-BA971DA2100F}"/>
                        </a:ext>
                      </a:extLst>
                    </p:cNvPr>
                    <p:cNvGrpSpPr/>
                    <p:nvPr userDrawn="1"/>
                  </p:nvGrpSpPr>
                  <p:grpSpPr>
                    <a:xfrm>
                      <a:off x="5388428" y="7173291"/>
                      <a:ext cx="1828800" cy="1828800"/>
                      <a:chOff x="5579044" y="7049770"/>
                      <a:chExt cx="1828800" cy="1828800"/>
                    </a:xfrm>
                  </p:grpSpPr>
                  <p:grpSp>
                    <p:nvGrpSpPr>
                      <p:cNvPr id="178" name="Group 177">
                        <a:extLst>
                          <a:ext uri="{FF2B5EF4-FFF2-40B4-BE49-F238E27FC236}">
                            <a16:creationId xmlns:a16="http://schemas.microsoft.com/office/drawing/2014/main" id="{DF41FA5A-1504-4DC4-B514-00C377423E7C}"/>
                          </a:ext>
                        </a:extLst>
                      </p:cNvPr>
                      <p:cNvGrpSpPr/>
                      <p:nvPr userDrawn="1"/>
                    </p:nvGrpSpPr>
                    <p:grpSpPr>
                      <a:xfrm>
                        <a:off x="5579044" y="7049770"/>
                        <a:ext cx="1828800" cy="1828800"/>
                        <a:chOff x="5579044" y="7049770"/>
                        <a:chExt cx="1828800" cy="1828800"/>
                      </a:xfrm>
                    </p:grpSpPr>
                    <p:grpSp>
                      <p:nvGrpSpPr>
                        <p:cNvPr id="180" name="Group 179">
                          <a:extLst>
                            <a:ext uri="{FF2B5EF4-FFF2-40B4-BE49-F238E27FC236}">
                              <a16:creationId xmlns:a16="http://schemas.microsoft.com/office/drawing/2014/main" id="{68B4610A-A91F-459F-A9C5-9FC624665516}"/>
                            </a:ext>
                          </a:extLst>
                        </p:cNvPr>
                        <p:cNvGrpSpPr/>
                        <p:nvPr userDrawn="1"/>
                      </p:nvGrpSpPr>
                      <p:grpSpPr>
                        <a:xfrm>
                          <a:off x="5579044" y="7049770"/>
                          <a:ext cx="1828800" cy="1828800"/>
                          <a:chOff x="5579044" y="7049770"/>
                          <a:chExt cx="1828800" cy="1828800"/>
                        </a:xfrm>
                      </p:grpSpPr>
                      <p:grpSp>
                        <p:nvGrpSpPr>
                          <p:cNvPr id="182" name="Group 181">
                            <a:extLst>
                              <a:ext uri="{FF2B5EF4-FFF2-40B4-BE49-F238E27FC236}">
                                <a16:creationId xmlns:a16="http://schemas.microsoft.com/office/drawing/2014/main" id="{D794F6E3-A9E3-42A9-93AA-7B9E20AD922D}"/>
                              </a:ext>
                            </a:extLst>
                          </p:cNvPr>
                          <p:cNvGrpSpPr/>
                          <p:nvPr userDrawn="1"/>
                        </p:nvGrpSpPr>
                        <p:grpSpPr>
                          <a:xfrm>
                            <a:off x="5579044" y="7049770"/>
                            <a:ext cx="1828800" cy="1828800"/>
                            <a:chOff x="5579044" y="7049770"/>
                            <a:chExt cx="1828800" cy="1828800"/>
                          </a:xfrm>
                        </p:grpSpPr>
                        <p:sp>
                          <p:nvSpPr>
                            <p:cNvPr id="184" name="Oval 183">
                              <a:extLst>
                                <a:ext uri="{FF2B5EF4-FFF2-40B4-BE49-F238E27FC236}">
                                  <a16:creationId xmlns:a16="http://schemas.microsoft.com/office/drawing/2014/main" id="{90B634B0-4792-4A28-B92A-ACA35F177675}"/>
                                </a:ext>
                              </a:extLst>
                            </p:cNvPr>
                            <p:cNvSpPr/>
                            <p:nvPr userDrawn="1"/>
                          </p:nvSpPr>
                          <p:spPr>
                            <a:xfrm>
                              <a:off x="5579044" y="7049770"/>
                              <a:ext cx="1828800" cy="18288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85" name="Oval 184">
                              <a:extLst>
                                <a:ext uri="{FF2B5EF4-FFF2-40B4-BE49-F238E27FC236}">
                                  <a16:creationId xmlns:a16="http://schemas.microsoft.com/office/drawing/2014/main" id="{1B466310-2C61-42F1-81EB-2B5BF01B2267}"/>
                                </a:ext>
                              </a:extLst>
                            </p:cNvPr>
                            <p:cNvSpPr/>
                            <p:nvPr userDrawn="1"/>
                          </p:nvSpPr>
                          <p:spPr>
                            <a:xfrm>
                              <a:off x="5647624" y="7118350"/>
                              <a:ext cx="1691640" cy="16916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3" name="Oval 182">
                            <a:extLst>
                              <a:ext uri="{FF2B5EF4-FFF2-40B4-BE49-F238E27FC236}">
                                <a16:creationId xmlns:a16="http://schemas.microsoft.com/office/drawing/2014/main" id="{53A72A9A-79AE-4A89-8938-7A85E2248DE6}"/>
                              </a:ext>
                            </a:extLst>
                          </p:cNvPr>
                          <p:cNvSpPr/>
                          <p:nvPr userDrawn="1"/>
                        </p:nvSpPr>
                        <p:spPr>
                          <a:xfrm>
                            <a:off x="5716204" y="7186930"/>
                            <a:ext cx="1554480" cy="15544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1" name="Oval 180">
                          <a:extLst>
                            <a:ext uri="{FF2B5EF4-FFF2-40B4-BE49-F238E27FC236}">
                              <a16:creationId xmlns:a16="http://schemas.microsoft.com/office/drawing/2014/main" id="{02618DCD-5B83-4412-9D1A-968C246DCAC1}"/>
                            </a:ext>
                          </a:extLst>
                        </p:cNvPr>
                        <p:cNvSpPr/>
                        <p:nvPr userDrawn="1"/>
                      </p:nvSpPr>
                      <p:spPr>
                        <a:xfrm>
                          <a:off x="5784784" y="7255510"/>
                          <a:ext cx="1417320" cy="14173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9" name="Oval 178">
                        <a:extLst>
                          <a:ext uri="{FF2B5EF4-FFF2-40B4-BE49-F238E27FC236}">
                            <a16:creationId xmlns:a16="http://schemas.microsoft.com/office/drawing/2014/main" id="{29B173F9-A6EA-4B31-B4C6-3C8DE08F2F11}"/>
                          </a:ext>
                        </a:extLst>
                      </p:cNvPr>
                      <p:cNvSpPr/>
                      <p:nvPr userDrawn="1"/>
                    </p:nvSpPr>
                    <p:spPr>
                      <a:xfrm>
                        <a:off x="5853364" y="7324090"/>
                        <a:ext cx="1280160" cy="12801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7" name="Oval 176">
                      <a:extLst>
                        <a:ext uri="{FF2B5EF4-FFF2-40B4-BE49-F238E27FC236}">
                          <a16:creationId xmlns:a16="http://schemas.microsoft.com/office/drawing/2014/main" id="{466DB0E2-4B80-4A09-8BCA-9432E1E1DAE3}"/>
                        </a:ext>
                      </a:extLst>
                    </p:cNvPr>
                    <p:cNvSpPr/>
                    <p:nvPr userDrawn="1"/>
                  </p:nvSpPr>
                  <p:spPr>
                    <a:xfrm>
                      <a:off x="5731328" y="7516191"/>
                      <a:ext cx="1143000" cy="11430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4" name="Oval 173">
                    <a:extLst>
                      <a:ext uri="{FF2B5EF4-FFF2-40B4-BE49-F238E27FC236}">
                        <a16:creationId xmlns:a16="http://schemas.microsoft.com/office/drawing/2014/main" id="{20D2F087-D77F-4913-922E-014FB9DEE63E}"/>
                      </a:ext>
                    </a:extLst>
                  </p:cNvPr>
                  <p:cNvSpPr/>
                  <p:nvPr userDrawn="1"/>
                </p:nvSpPr>
                <p:spPr>
                  <a:xfrm>
                    <a:off x="5799908" y="7584771"/>
                    <a:ext cx="1005840" cy="10058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6" name="Oval 165">
                  <a:extLst>
                    <a:ext uri="{FF2B5EF4-FFF2-40B4-BE49-F238E27FC236}">
                      <a16:creationId xmlns:a16="http://schemas.microsoft.com/office/drawing/2014/main" id="{DD44EC19-A244-4489-9CB8-0361CFBFD02F}"/>
                    </a:ext>
                  </a:extLst>
                </p:cNvPr>
                <p:cNvSpPr/>
                <p:nvPr userDrawn="1"/>
              </p:nvSpPr>
              <p:spPr>
                <a:xfrm>
                  <a:off x="5841984" y="7952850"/>
                  <a:ext cx="868680" cy="8686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7" name="Oval 166">
                  <a:extLst>
                    <a:ext uri="{FF2B5EF4-FFF2-40B4-BE49-F238E27FC236}">
                      <a16:creationId xmlns:a16="http://schemas.microsoft.com/office/drawing/2014/main" id="{C5C029E7-6D6D-4D14-8D8E-E407011AF097}"/>
                    </a:ext>
                  </a:extLst>
                </p:cNvPr>
                <p:cNvSpPr/>
                <p:nvPr userDrawn="1"/>
              </p:nvSpPr>
              <p:spPr>
                <a:xfrm>
                  <a:off x="5910564" y="8021430"/>
                  <a:ext cx="731520" cy="7315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9" name="Oval 168">
                  <a:extLst>
                    <a:ext uri="{FF2B5EF4-FFF2-40B4-BE49-F238E27FC236}">
                      <a16:creationId xmlns:a16="http://schemas.microsoft.com/office/drawing/2014/main" id="{4A74D8A7-ACD3-40A3-918D-46DF99BF9F3E}"/>
                    </a:ext>
                  </a:extLst>
                </p:cNvPr>
                <p:cNvSpPr/>
                <p:nvPr userDrawn="1"/>
              </p:nvSpPr>
              <p:spPr>
                <a:xfrm>
                  <a:off x="5979144" y="8090010"/>
                  <a:ext cx="594360" cy="5943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1" name="Oval 170">
                  <a:extLst>
                    <a:ext uri="{FF2B5EF4-FFF2-40B4-BE49-F238E27FC236}">
                      <a16:creationId xmlns:a16="http://schemas.microsoft.com/office/drawing/2014/main" id="{9C994ED9-5124-452B-986B-4782056BCFB3}"/>
                    </a:ext>
                  </a:extLst>
                </p:cNvPr>
                <p:cNvSpPr/>
                <p:nvPr userDrawn="1"/>
              </p:nvSpPr>
              <p:spPr>
                <a:xfrm>
                  <a:off x="6047724" y="8158590"/>
                  <a:ext cx="457200" cy="4572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2" name="Oval 171">
                  <a:extLst>
                    <a:ext uri="{FF2B5EF4-FFF2-40B4-BE49-F238E27FC236}">
                      <a16:creationId xmlns:a16="http://schemas.microsoft.com/office/drawing/2014/main" id="{8ADCBFB4-9F0A-40FB-A585-2728254E0A7C}"/>
                    </a:ext>
                  </a:extLst>
                </p:cNvPr>
                <p:cNvSpPr/>
                <p:nvPr userDrawn="1"/>
              </p:nvSpPr>
              <p:spPr>
                <a:xfrm>
                  <a:off x="6116304" y="8227170"/>
                  <a:ext cx="320040" cy="3200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4" name="Oval 163">
                <a:extLst>
                  <a:ext uri="{FF2B5EF4-FFF2-40B4-BE49-F238E27FC236}">
                    <a16:creationId xmlns:a16="http://schemas.microsoft.com/office/drawing/2014/main" id="{42E049E2-81A6-45F8-BA9F-DEA21400B1AD}"/>
                  </a:ext>
                </a:extLst>
              </p:cNvPr>
              <p:cNvSpPr/>
              <p:nvPr userDrawn="1"/>
            </p:nvSpPr>
            <p:spPr>
              <a:xfrm>
                <a:off x="6184884" y="8295750"/>
                <a:ext cx="182880" cy="1828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7" name="Freeform: Shape 66">
              <a:extLst>
                <a:ext uri="{FF2B5EF4-FFF2-40B4-BE49-F238E27FC236}">
                  <a16:creationId xmlns:a16="http://schemas.microsoft.com/office/drawing/2014/main" id="{75F20D6C-6085-4D3F-9186-6895908C97B9}"/>
                </a:ext>
              </a:extLst>
            </p:cNvPr>
            <p:cNvSpPr/>
            <p:nvPr userDrawn="1"/>
          </p:nvSpPr>
          <p:spPr>
            <a:xfrm rot="16200000">
              <a:off x="506891" y="5335524"/>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1" name="Rectangle 70">
              <a:extLst>
                <a:ext uri="{FF2B5EF4-FFF2-40B4-BE49-F238E27FC236}">
                  <a16:creationId xmlns:a16="http://schemas.microsoft.com/office/drawing/2014/main" id="{BC56BE23-DE49-4D55-A6A0-DFE2A870120D}"/>
                </a:ext>
              </a:extLst>
            </p:cNvPr>
            <p:cNvSpPr/>
            <p:nvPr userDrawn="1"/>
          </p:nvSpPr>
          <p:spPr>
            <a:xfrm>
              <a:off x="2028658" y="6089528"/>
              <a:ext cx="2049251" cy="7684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BCF3BD55-FF25-4CA9-8016-81AEB8AA43E8}"/>
                </a:ext>
              </a:extLst>
            </p:cNvPr>
            <p:cNvSpPr/>
            <p:nvPr userDrawn="1"/>
          </p:nvSpPr>
          <p:spPr>
            <a:xfrm>
              <a:off x="3838078" y="1859479"/>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7" name="Straight Connector 76">
              <a:extLst>
                <a:ext uri="{FF2B5EF4-FFF2-40B4-BE49-F238E27FC236}">
                  <a16:creationId xmlns:a16="http://schemas.microsoft.com/office/drawing/2014/main" id="{DE09EA6C-7AC2-47BE-95B8-4D3412867BA5}"/>
                </a:ext>
              </a:extLst>
            </p:cNvPr>
            <p:cNvCxnSpPr>
              <a:cxnSpLocks/>
            </p:cNvCxnSpPr>
            <p:nvPr userDrawn="1"/>
          </p:nvCxnSpPr>
          <p:spPr>
            <a:xfrm flipV="1">
              <a:off x="0" y="1990665"/>
              <a:ext cx="4023360" cy="33894"/>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974771" y="576943"/>
            <a:ext cx="6449786" cy="2785508"/>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EB00591F-8CE8-B626-C81A-6C960B2BAECA}"/>
              </a:ext>
            </a:extLst>
          </p:cNvPr>
          <p:cNvSpPr>
            <a:spLocks noGrp="1"/>
          </p:cNvSpPr>
          <p:nvPr>
            <p:ph type="subTitle" idx="1" hasCustomPrompt="1"/>
          </p:nvPr>
        </p:nvSpPr>
        <p:spPr>
          <a:xfrm>
            <a:off x="4974772" y="3373686"/>
            <a:ext cx="6449785" cy="1029586"/>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92" name="Date Placeholder 3">
            <a:extLst>
              <a:ext uri="{FF2B5EF4-FFF2-40B4-BE49-F238E27FC236}">
                <a16:creationId xmlns:a16="http://schemas.microsoft.com/office/drawing/2014/main" id="{2837477B-3D20-4982-86AF-91100FE408D3}"/>
              </a:ext>
            </a:extLst>
          </p:cNvPr>
          <p:cNvSpPr>
            <a:spLocks noGrp="1"/>
          </p:cNvSpPr>
          <p:nvPr>
            <p:ph type="dt" sz="half" idx="10"/>
          </p:nvPr>
        </p:nvSpPr>
        <p:spPr>
          <a:xfrm>
            <a:off x="7519821" y="6353175"/>
            <a:ext cx="1097280" cy="365125"/>
          </a:xfrm>
        </p:spPr>
        <p:txBody>
          <a:bodyPr/>
          <a:lstStyle>
            <a:lvl1pPr>
              <a:defRPr>
                <a:solidFill>
                  <a:schemeClr val="bg1"/>
                </a:solidFill>
              </a:defRPr>
            </a:lvl1pPr>
          </a:lstStyle>
          <a:p>
            <a:r>
              <a:rPr lang="en-US"/>
              <a:t>12/11/2023</a:t>
            </a:r>
            <a:endParaRPr lang="en-US" dirty="0"/>
          </a:p>
        </p:txBody>
      </p:sp>
      <p:sp>
        <p:nvSpPr>
          <p:cNvPr id="193" name="Footer Placeholder 4">
            <a:extLst>
              <a:ext uri="{FF2B5EF4-FFF2-40B4-BE49-F238E27FC236}">
                <a16:creationId xmlns:a16="http://schemas.microsoft.com/office/drawing/2014/main" id="{B6E38A1E-AF37-4A09-9B69-65397A079362}"/>
              </a:ext>
            </a:extLst>
          </p:cNvPr>
          <p:cNvSpPr>
            <a:spLocks noGrp="1"/>
          </p:cNvSpPr>
          <p:nvPr>
            <p:ph type="ftr" sz="quarter" idx="11"/>
          </p:nvPr>
        </p:nvSpPr>
        <p:spPr>
          <a:xfrm>
            <a:off x="8727198" y="6350000"/>
            <a:ext cx="2286000" cy="365125"/>
          </a:xfrm>
        </p:spPr>
        <p:txBody>
          <a:bodyPr/>
          <a:lstStyle>
            <a:lvl1pPr>
              <a:defRPr>
                <a:solidFill>
                  <a:schemeClr val="bg1"/>
                </a:solidFill>
              </a:defRPr>
            </a:lvl1pPr>
          </a:lstStyle>
          <a:p>
            <a:r>
              <a:rPr lang="en-US"/>
              <a:t>Presentation title</a:t>
            </a:r>
            <a:endParaRPr lang="en-US" dirty="0"/>
          </a:p>
        </p:txBody>
      </p:sp>
      <p:sp>
        <p:nvSpPr>
          <p:cNvPr id="194" name="Slide Number Placeholder 5">
            <a:extLst>
              <a:ext uri="{FF2B5EF4-FFF2-40B4-BE49-F238E27FC236}">
                <a16:creationId xmlns:a16="http://schemas.microsoft.com/office/drawing/2014/main" id="{FB77B535-C760-4E32-8A7E-BF9AD08BBC39}"/>
              </a:ext>
            </a:extLst>
          </p:cNvPr>
          <p:cNvSpPr>
            <a:spLocks noGrp="1"/>
          </p:cNvSpPr>
          <p:nvPr>
            <p:ph type="sldNum" sz="quarter" idx="12"/>
          </p:nvPr>
        </p:nvSpPr>
        <p:spPr>
          <a:xfrm>
            <a:off x="11123295" y="6352847"/>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4770521"/>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5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771736" y="896112"/>
            <a:ext cx="9389288" cy="1362456"/>
          </a:xfrm>
        </p:spPr>
        <p:txBody>
          <a:bodyPr anchor="t" anchorCtr="0"/>
          <a:lstStyle>
            <a:lvl1pPr>
              <a:defRPr cap="all" baseline="0">
                <a:solidFill>
                  <a:schemeClr val="accent1"/>
                </a:solidFill>
              </a:defRPr>
            </a:lvl1pPr>
          </a:lstStyle>
          <a:p>
            <a:r>
              <a:rPr lang="en-US" dirty="0"/>
              <a:t>CLICK TO ADD TITLE</a:t>
            </a:r>
          </a:p>
        </p:txBody>
      </p:sp>
      <p:grpSp>
        <p:nvGrpSpPr>
          <p:cNvPr id="5" name="Group 4">
            <a:extLst>
              <a:ext uri="{FF2B5EF4-FFF2-40B4-BE49-F238E27FC236}">
                <a16:creationId xmlns:a16="http://schemas.microsoft.com/office/drawing/2014/main" id="{E88DF45F-9FEA-47BE-AC15-52BE148E1814}"/>
              </a:ext>
              <a:ext uri="{C183D7F6-B498-43B3-948B-1728B52AA6E4}">
                <adec:decorative xmlns:adec="http://schemas.microsoft.com/office/drawing/2017/decorative" val="1"/>
              </a:ext>
            </a:extLst>
          </p:cNvPr>
          <p:cNvGrpSpPr/>
          <p:nvPr userDrawn="1"/>
        </p:nvGrpSpPr>
        <p:grpSpPr>
          <a:xfrm>
            <a:off x="11239499" y="0"/>
            <a:ext cx="1015984" cy="6858000"/>
            <a:chOff x="11239499" y="0"/>
            <a:chExt cx="1015984" cy="6858000"/>
          </a:xfrm>
        </p:grpSpPr>
        <p:sp>
          <p:nvSpPr>
            <p:cNvPr id="8" name="Rectangle 7">
              <a:extLst>
                <a:ext uri="{FF2B5EF4-FFF2-40B4-BE49-F238E27FC236}">
                  <a16:creationId xmlns:a16="http://schemas.microsoft.com/office/drawing/2014/main" id="{9C51E8B0-FB58-4BB5-9CDA-4A1B4DBC5E90}"/>
                </a:ext>
              </a:extLst>
            </p:cNvPr>
            <p:cNvSpPr/>
            <p:nvPr userDrawn="1"/>
          </p:nvSpPr>
          <p:spPr>
            <a:xfrm>
              <a:off x="11240499" y="4828032"/>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3548A0B2-480B-4F04-B7B5-67A328B174D1}"/>
                </a:ext>
              </a:extLst>
            </p:cNvPr>
            <p:cNvSpPr/>
            <p:nvPr userDrawn="1"/>
          </p:nvSpPr>
          <p:spPr>
            <a:xfrm>
              <a:off x="11240499"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60A19E0-B2DF-4E35-AD7A-80B5C429C6C1}"/>
                </a:ext>
              </a:extLst>
            </p:cNvPr>
            <p:cNvSpPr/>
            <p:nvPr userDrawn="1"/>
          </p:nvSpPr>
          <p:spPr>
            <a:xfrm>
              <a:off x="11240499"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A black and white striped pattern&#10;&#10;Description automatically generated with low confidence">
              <a:extLst>
                <a:ext uri="{FF2B5EF4-FFF2-40B4-BE49-F238E27FC236}">
                  <a16:creationId xmlns:a16="http://schemas.microsoft.com/office/drawing/2014/main" id="{9C1C8F39-77F2-4753-A57A-2FD46715F2A6}"/>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rot="5400000">
              <a:off x="10777681" y="552957"/>
              <a:ext cx="1828800" cy="905164"/>
            </a:xfrm>
            <a:prstGeom prst="rect">
              <a:avLst/>
            </a:prstGeom>
          </p:spPr>
        </p:pic>
        <p:sp>
          <p:nvSpPr>
            <p:cNvPr id="14" name="Rectangle 13">
              <a:extLst>
                <a:ext uri="{FF2B5EF4-FFF2-40B4-BE49-F238E27FC236}">
                  <a16:creationId xmlns:a16="http://schemas.microsoft.com/office/drawing/2014/main" id="{0A6AF7B2-2B49-4313-AA4E-3FD77CF46A04}"/>
                </a:ext>
              </a:extLst>
            </p:cNvPr>
            <p:cNvSpPr/>
            <p:nvPr userDrawn="1"/>
          </p:nvSpPr>
          <p:spPr>
            <a:xfrm>
              <a:off x="11240499"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6" name="Graphic 25">
              <a:extLst>
                <a:ext uri="{FF2B5EF4-FFF2-40B4-BE49-F238E27FC236}">
                  <a16:creationId xmlns:a16="http://schemas.microsoft.com/office/drawing/2014/main" id="{E9AA5A01-9E59-4C92-9634-32DB51F9182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6200000">
              <a:off x="10880040" y="5394960"/>
              <a:ext cx="1828800" cy="914400"/>
            </a:xfrm>
            <a:prstGeom prst="rect">
              <a:avLst/>
            </a:prstGeom>
          </p:spPr>
        </p:pic>
        <p:sp>
          <p:nvSpPr>
            <p:cNvPr id="16" name="Freeform: Shape 15">
              <a:extLst>
                <a:ext uri="{FF2B5EF4-FFF2-40B4-BE49-F238E27FC236}">
                  <a16:creationId xmlns:a16="http://schemas.microsoft.com/office/drawing/2014/main" id="{1D3A8643-F793-41FD-AA08-DC814719C40C}"/>
                </a:ext>
              </a:extLst>
            </p:cNvPr>
            <p:cNvSpPr/>
            <p:nvPr userDrawn="1"/>
          </p:nvSpPr>
          <p:spPr>
            <a:xfrm>
              <a:off x="11250235" y="4949368"/>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31" name="Graphic 30">
              <a:extLst>
                <a:ext uri="{FF2B5EF4-FFF2-40B4-BE49-F238E27FC236}">
                  <a16:creationId xmlns:a16="http://schemas.microsoft.com/office/drawing/2014/main" id="{F50D01F0-AD27-490F-8044-37B2D9E2332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5400000">
              <a:off x="10793035" y="3391083"/>
              <a:ext cx="1828800" cy="914400"/>
            </a:xfrm>
            <a:prstGeom prst="rect">
              <a:avLst/>
            </a:prstGeom>
          </p:spPr>
        </p:pic>
      </p:grpSp>
      <p:sp>
        <p:nvSpPr>
          <p:cNvPr id="32" name="Date Placeholder 3">
            <a:extLst>
              <a:ext uri="{FF2B5EF4-FFF2-40B4-BE49-F238E27FC236}">
                <a16:creationId xmlns:a16="http://schemas.microsoft.com/office/drawing/2014/main" id="{417A4AF6-C906-4001-BDD2-33E116318583}"/>
              </a:ext>
            </a:extLst>
          </p:cNvPr>
          <p:cNvSpPr>
            <a:spLocks noGrp="1"/>
          </p:cNvSpPr>
          <p:nvPr>
            <p:ph type="dt" sz="half" idx="10"/>
          </p:nvPr>
        </p:nvSpPr>
        <p:spPr>
          <a:xfrm>
            <a:off x="771735"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33" name="Footer Placeholder 4">
            <a:extLst>
              <a:ext uri="{FF2B5EF4-FFF2-40B4-BE49-F238E27FC236}">
                <a16:creationId xmlns:a16="http://schemas.microsoft.com/office/drawing/2014/main" id="{5D94E674-98A0-4C77-80E5-084E3946B242}"/>
              </a:ext>
            </a:extLst>
          </p:cNvPr>
          <p:cNvSpPr>
            <a:spLocks noGrp="1"/>
          </p:cNvSpPr>
          <p:nvPr>
            <p:ph type="ftr" sz="quarter" idx="11"/>
          </p:nvPr>
        </p:nvSpPr>
        <p:spPr>
          <a:xfrm>
            <a:off x="5424487"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34" name="Slide Number Placeholder 5">
            <a:extLst>
              <a:ext uri="{FF2B5EF4-FFF2-40B4-BE49-F238E27FC236}">
                <a16:creationId xmlns:a16="http://schemas.microsoft.com/office/drawing/2014/main" id="{36214990-C58C-4D62-9381-40A242460690}"/>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6" name="Content Placeholder 2">
            <a:extLst>
              <a:ext uri="{FF2B5EF4-FFF2-40B4-BE49-F238E27FC236}">
                <a16:creationId xmlns:a16="http://schemas.microsoft.com/office/drawing/2014/main" id="{B135D7B7-20E9-ADCF-4417-B443AF3112FC}"/>
              </a:ext>
            </a:extLst>
          </p:cNvPr>
          <p:cNvSpPr>
            <a:spLocks noGrp="1"/>
          </p:cNvSpPr>
          <p:nvPr>
            <p:ph sz="half" idx="14" hasCustomPrompt="1"/>
          </p:nvPr>
        </p:nvSpPr>
        <p:spPr>
          <a:xfrm>
            <a:off x="771734"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a:extLst>
              <a:ext uri="{FF2B5EF4-FFF2-40B4-BE49-F238E27FC236}">
                <a16:creationId xmlns:a16="http://schemas.microsoft.com/office/drawing/2014/main" id="{5D4468C5-0B68-8408-80C5-F8681CA98918}"/>
              </a:ext>
            </a:extLst>
          </p:cNvPr>
          <p:cNvSpPr>
            <a:spLocks noGrp="1"/>
          </p:cNvSpPr>
          <p:nvPr>
            <p:ph sz="half" idx="15" hasCustomPrompt="1"/>
          </p:nvPr>
        </p:nvSpPr>
        <p:spPr>
          <a:xfrm>
            <a:off x="5645989"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88813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6" name="Graphic 25">
            <a:extLst>
              <a:ext uri="{FF2B5EF4-FFF2-40B4-BE49-F238E27FC236}">
                <a16:creationId xmlns:a16="http://schemas.microsoft.com/office/drawing/2014/main" id="{E1BC9BFE-80C0-4DA9-92DB-070C41E412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8097646">
            <a:off x="403102" y="-983359"/>
            <a:ext cx="2029968" cy="2029968"/>
          </a:xfrm>
          <a:prstGeom prst="rect">
            <a:avLst/>
          </a:prstGeom>
        </p:spPr>
      </p:pic>
      <p:sp>
        <p:nvSpPr>
          <p:cNvPr id="8" name="Rectangle 23">
            <a:extLst>
              <a:ext uri="{FF2B5EF4-FFF2-40B4-BE49-F238E27FC236}">
                <a16:creationId xmlns:a16="http://schemas.microsoft.com/office/drawing/2014/main" id="{F5ED01E4-35BF-4165-86B2-E3BDFD91DEE3}"/>
              </a:ext>
              <a:ext uri="{C183D7F6-B498-43B3-948B-1728B52AA6E4}">
                <adec:decorative xmlns:adec="http://schemas.microsoft.com/office/drawing/2017/decorative" val="1"/>
              </a:ext>
            </a:extLst>
          </p:cNvPr>
          <p:cNvSpPr/>
          <p:nvPr userDrawn="1"/>
        </p:nvSpPr>
        <p:spPr>
          <a:xfrm rot="13508190">
            <a:off x="-1025089" y="458228"/>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B7E6DD28-C71B-4484-973A-D12A27730009}"/>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8902533">
            <a:off x="407892" y="1900474"/>
            <a:ext cx="2029968" cy="2029968"/>
          </a:xfrm>
          <a:prstGeom prst="rect">
            <a:avLst/>
          </a:prstGeom>
        </p:spPr>
      </p:pic>
      <p:sp>
        <p:nvSpPr>
          <p:cNvPr id="11" name="Rectangle 23">
            <a:extLst>
              <a:ext uri="{FF2B5EF4-FFF2-40B4-BE49-F238E27FC236}">
                <a16:creationId xmlns:a16="http://schemas.microsoft.com/office/drawing/2014/main" id="{AB403917-256D-4254-A12F-F8BD19470C42}"/>
              </a:ext>
              <a:ext uri="{C183D7F6-B498-43B3-948B-1728B52AA6E4}">
                <adec:decorative xmlns:adec="http://schemas.microsoft.com/office/drawing/2017/decorative" val="1"/>
              </a:ext>
            </a:extLst>
          </p:cNvPr>
          <p:cNvSpPr/>
          <p:nvPr userDrawn="1"/>
        </p:nvSpPr>
        <p:spPr>
          <a:xfrm rot="18900000">
            <a:off x="413443" y="1923515"/>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EB06A536-5FCB-4761-9EFF-D54BE44B1FD9}"/>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2708786">
            <a:off x="-1021285" y="3355869"/>
            <a:ext cx="2029968" cy="2029968"/>
          </a:xfrm>
          <a:prstGeom prst="rect">
            <a:avLst/>
          </a:prstGeom>
        </p:spPr>
      </p:pic>
      <p:pic>
        <p:nvPicPr>
          <p:cNvPr id="13" name="Graphic 12">
            <a:extLst>
              <a:ext uri="{FF2B5EF4-FFF2-40B4-BE49-F238E27FC236}">
                <a16:creationId xmlns:a16="http://schemas.microsoft.com/office/drawing/2014/main" id="{3B73C61F-3D48-4791-8280-D98D2C01E0C1}"/>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rot="13489227">
            <a:off x="1859807" y="3357927"/>
            <a:ext cx="2029968" cy="2029968"/>
          </a:xfrm>
          <a:prstGeom prst="rect">
            <a:avLst/>
          </a:prstGeom>
        </p:spPr>
      </p:pic>
      <p:grpSp>
        <p:nvGrpSpPr>
          <p:cNvPr id="21" name="Group 20">
            <a:extLst>
              <a:ext uri="{FF2B5EF4-FFF2-40B4-BE49-F238E27FC236}">
                <a16:creationId xmlns:a16="http://schemas.microsoft.com/office/drawing/2014/main" id="{94213EEF-F759-4045-9F53-49C1B4ECED53}"/>
              </a:ext>
              <a:ext uri="{C183D7F6-B498-43B3-948B-1728B52AA6E4}">
                <adec:decorative xmlns:adec="http://schemas.microsoft.com/office/drawing/2017/decorative" val="1"/>
              </a:ext>
            </a:extLst>
          </p:cNvPr>
          <p:cNvGrpSpPr/>
          <p:nvPr userDrawn="1"/>
        </p:nvGrpSpPr>
        <p:grpSpPr>
          <a:xfrm>
            <a:off x="-7411" y="5806395"/>
            <a:ext cx="2870810" cy="1000774"/>
            <a:chOff x="-13699" y="5839164"/>
            <a:chExt cx="2862790" cy="1000774"/>
          </a:xfrm>
        </p:grpSpPr>
        <p:sp>
          <p:nvSpPr>
            <p:cNvPr id="91" name="Freeform: Shape 90">
              <a:extLst>
                <a:ext uri="{FF2B5EF4-FFF2-40B4-BE49-F238E27FC236}">
                  <a16:creationId xmlns:a16="http://schemas.microsoft.com/office/drawing/2014/main" id="{2EA4D38A-6ACD-4296-B454-E5BD7EAC7990}"/>
                </a:ext>
              </a:extLst>
            </p:cNvPr>
            <p:cNvSpPr/>
            <p:nvPr userDrawn="1"/>
          </p:nvSpPr>
          <p:spPr>
            <a:xfrm>
              <a:off x="-13699" y="5839164"/>
              <a:ext cx="2862790" cy="28868"/>
            </a:xfrm>
            <a:custGeom>
              <a:avLst/>
              <a:gdLst>
                <a:gd name="connsiteX0" fmla="*/ 0 w 2862790"/>
                <a:gd name="connsiteY0" fmla="*/ 0 h 28868"/>
                <a:gd name="connsiteX1" fmla="*/ 2862790 w 2862790"/>
                <a:gd name="connsiteY1" fmla="*/ 0 h 28868"/>
                <a:gd name="connsiteX2" fmla="*/ 2833921 w 2862790"/>
                <a:gd name="connsiteY2" fmla="*/ 28868 h 28868"/>
                <a:gd name="connsiteX3" fmla="*/ 28868 w 2862790"/>
                <a:gd name="connsiteY3" fmla="*/ 28868 h 28868"/>
                <a:gd name="connsiteX4" fmla="*/ 0 w 286279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Freeform: Shape 89">
              <a:extLst>
                <a:ext uri="{FF2B5EF4-FFF2-40B4-BE49-F238E27FC236}">
                  <a16:creationId xmlns:a16="http://schemas.microsoft.com/office/drawing/2014/main" id="{74E32D04-F635-443B-B642-A509F0473CB5}"/>
                </a:ext>
              </a:extLst>
            </p:cNvPr>
            <p:cNvSpPr/>
            <p:nvPr userDrawn="1"/>
          </p:nvSpPr>
          <p:spPr>
            <a:xfrm>
              <a:off x="47246" y="5900109"/>
              <a:ext cx="2740900" cy="28868"/>
            </a:xfrm>
            <a:custGeom>
              <a:avLst/>
              <a:gdLst>
                <a:gd name="connsiteX0" fmla="*/ 0 w 2740900"/>
                <a:gd name="connsiteY0" fmla="*/ 0 h 28868"/>
                <a:gd name="connsiteX1" fmla="*/ 2740900 w 2740900"/>
                <a:gd name="connsiteY1" fmla="*/ 0 h 28868"/>
                <a:gd name="connsiteX2" fmla="*/ 2712032 w 2740900"/>
                <a:gd name="connsiteY2" fmla="*/ 28868 h 28868"/>
                <a:gd name="connsiteX3" fmla="*/ 28868 w 2740900"/>
                <a:gd name="connsiteY3" fmla="*/ 28868 h 28868"/>
                <a:gd name="connsiteX4" fmla="*/ 0 w 274090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9" name="Freeform: Shape 88">
              <a:extLst>
                <a:ext uri="{FF2B5EF4-FFF2-40B4-BE49-F238E27FC236}">
                  <a16:creationId xmlns:a16="http://schemas.microsoft.com/office/drawing/2014/main" id="{C95F7659-0C0B-4798-8392-E6B36B62DEA4}"/>
                </a:ext>
              </a:extLst>
            </p:cNvPr>
            <p:cNvSpPr/>
            <p:nvPr userDrawn="1"/>
          </p:nvSpPr>
          <p:spPr>
            <a:xfrm>
              <a:off x="108992" y="5960251"/>
              <a:ext cx="2619012" cy="29671"/>
            </a:xfrm>
            <a:custGeom>
              <a:avLst/>
              <a:gdLst>
                <a:gd name="connsiteX0" fmla="*/ 0 w 2619012"/>
                <a:gd name="connsiteY0" fmla="*/ 0 h 29671"/>
                <a:gd name="connsiteX1" fmla="*/ 2619012 w 2619012"/>
                <a:gd name="connsiteY1" fmla="*/ 0 h 29671"/>
                <a:gd name="connsiteX2" fmla="*/ 2590143 w 2619012"/>
                <a:gd name="connsiteY2" fmla="*/ 28868 h 29671"/>
                <a:gd name="connsiteX3" fmla="*/ 28067 w 2619012"/>
                <a:gd name="connsiteY3" fmla="*/ 29671 h 29671"/>
                <a:gd name="connsiteX4" fmla="*/ 28869 w 2619012"/>
                <a:gd name="connsiteY4" fmla="*/ 28869 h 29671"/>
                <a:gd name="connsiteX5" fmla="*/ 0 w 2619012"/>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Freeform: Shape 87">
              <a:extLst>
                <a:ext uri="{FF2B5EF4-FFF2-40B4-BE49-F238E27FC236}">
                  <a16:creationId xmlns:a16="http://schemas.microsoft.com/office/drawing/2014/main" id="{ABB69ABA-A9D2-4649-A1AB-E12AA2D2C8E7}"/>
                </a:ext>
              </a:extLst>
            </p:cNvPr>
            <p:cNvSpPr/>
            <p:nvPr userDrawn="1"/>
          </p:nvSpPr>
          <p:spPr>
            <a:xfrm>
              <a:off x="169937" y="6021196"/>
              <a:ext cx="2497122" cy="29670"/>
            </a:xfrm>
            <a:custGeom>
              <a:avLst/>
              <a:gdLst>
                <a:gd name="connsiteX0" fmla="*/ 0 w 2497122"/>
                <a:gd name="connsiteY0" fmla="*/ 0 h 29670"/>
                <a:gd name="connsiteX1" fmla="*/ 2497122 w 2497122"/>
                <a:gd name="connsiteY1" fmla="*/ 0 h 29670"/>
                <a:gd name="connsiteX2" fmla="*/ 2468254 w 2497122"/>
                <a:gd name="connsiteY2" fmla="*/ 28868 h 29670"/>
                <a:gd name="connsiteX3" fmla="*/ 28066 w 2497122"/>
                <a:gd name="connsiteY3" fmla="*/ 29670 h 29670"/>
                <a:gd name="connsiteX4" fmla="*/ 28868 w 2497122"/>
                <a:gd name="connsiteY4" fmla="*/ 28868 h 29670"/>
                <a:gd name="connsiteX5" fmla="*/ 0 w 2497122"/>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7" name="Freeform: Shape 86">
              <a:extLst>
                <a:ext uri="{FF2B5EF4-FFF2-40B4-BE49-F238E27FC236}">
                  <a16:creationId xmlns:a16="http://schemas.microsoft.com/office/drawing/2014/main" id="{8B88CE23-E34F-470C-8C56-46C08322365F}"/>
                </a:ext>
              </a:extLst>
            </p:cNvPr>
            <p:cNvSpPr/>
            <p:nvPr userDrawn="1"/>
          </p:nvSpPr>
          <p:spPr>
            <a:xfrm>
              <a:off x="229279" y="6082140"/>
              <a:ext cx="2376837" cy="28869"/>
            </a:xfrm>
            <a:custGeom>
              <a:avLst/>
              <a:gdLst>
                <a:gd name="connsiteX0" fmla="*/ 0 w 2376837"/>
                <a:gd name="connsiteY0" fmla="*/ 0 h 28869"/>
                <a:gd name="connsiteX1" fmla="*/ 2376837 w 2376837"/>
                <a:gd name="connsiteY1" fmla="*/ 0 h 28869"/>
                <a:gd name="connsiteX2" fmla="*/ 2347968 w 2376837"/>
                <a:gd name="connsiteY2" fmla="*/ 28868 h 28869"/>
                <a:gd name="connsiteX3" fmla="*/ 28868 w 2376837"/>
                <a:gd name="connsiteY3" fmla="*/ 28869 h 28869"/>
                <a:gd name="connsiteX4" fmla="*/ 0 w 2376837"/>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6" name="Freeform: Shape 85">
              <a:extLst>
                <a:ext uri="{FF2B5EF4-FFF2-40B4-BE49-F238E27FC236}">
                  <a16:creationId xmlns:a16="http://schemas.microsoft.com/office/drawing/2014/main" id="{75BCEDE2-961E-42E0-AF9C-3D070C974007}"/>
                </a:ext>
              </a:extLst>
            </p:cNvPr>
            <p:cNvSpPr/>
            <p:nvPr userDrawn="1"/>
          </p:nvSpPr>
          <p:spPr>
            <a:xfrm>
              <a:off x="290222" y="6143085"/>
              <a:ext cx="2254948" cy="28868"/>
            </a:xfrm>
            <a:custGeom>
              <a:avLst/>
              <a:gdLst>
                <a:gd name="connsiteX0" fmla="*/ 0 w 2254948"/>
                <a:gd name="connsiteY0" fmla="*/ 0 h 28868"/>
                <a:gd name="connsiteX1" fmla="*/ 2254948 w 2254948"/>
                <a:gd name="connsiteY1" fmla="*/ 0 h 28868"/>
                <a:gd name="connsiteX2" fmla="*/ 2226080 w 2254948"/>
                <a:gd name="connsiteY2" fmla="*/ 28868 h 28868"/>
                <a:gd name="connsiteX3" fmla="*/ 28868 w 2254948"/>
                <a:gd name="connsiteY3" fmla="*/ 28868 h 28868"/>
                <a:gd name="connsiteX4" fmla="*/ 0 w 2254948"/>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5" name="Freeform: Shape 84">
              <a:extLst>
                <a:ext uri="{FF2B5EF4-FFF2-40B4-BE49-F238E27FC236}">
                  <a16:creationId xmlns:a16="http://schemas.microsoft.com/office/drawing/2014/main" id="{FB930397-7A2A-4C50-9EC9-7E3107D065D2}"/>
                </a:ext>
              </a:extLst>
            </p:cNvPr>
            <p:cNvSpPr/>
            <p:nvPr userDrawn="1"/>
          </p:nvSpPr>
          <p:spPr>
            <a:xfrm>
              <a:off x="351970" y="6203227"/>
              <a:ext cx="2133059" cy="29671"/>
            </a:xfrm>
            <a:custGeom>
              <a:avLst/>
              <a:gdLst>
                <a:gd name="connsiteX0" fmla="*/ 2133059 w 2133059"/>
                <a:gd name="connsiteY0" fmla="*/ 0 h 29671"/>
                <a:gd name="connsiteX1" fmla="*/ 2104190 w 2133059"/>
                <a:gd name="connsiteY1" fmla="*/ 28869 h 29671"/>
                <a:gd name="connsiteX2" fmla="*/ 28066 w 2133059"/>
                <a:gd name="connsiteY2" fmla="*/ 29671 h 29671"/>
                <a:gd name="connsiteX3" fmla="*/ 28868 w 2133059"/>
                <a:gd name="connsiteY3" fmla="*/ 28869 h 29671"/>
                <a:gd name="connsiteX4" fmla="*/ 0 w 2133059"/>
                <a:gd name="connsiteY4" fmla="*/ 1 h 29671"/>
                <a:gd name="connsiteX5" fmla="*/ 2133059 w 2133059"/>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4" name="Freeform: Shape 83">
              <a:extLst>
                <a:ext uri="{FF2B5EF4-FFF2-40B4-BE49-F238E27FC236}">
                  <a16:creationId xmlns:a16="http://schemas.microsoft.com/office/drawing/2014/main" id="{8CA98174-D81B-4241-92F9-D0D2028FFEA9}"/>
                </a:ext>
              </a:extLst>
            </p:cNvPr>
            <p:cNvSpPr/>
            <p:nvPr userDrawn="1"/>
          </p:nvSpPr>
          <p:spPr>
            <a:xfrm>
              <a:off x="411310" y="6264172"/>
              <a:ext cx="2012774" cy="28868"/>
            </a:xfrm>
            <a:custGeom>
              <a:avLst/>
              <a:gdLst>
                <a:gd name="connsiteX0" fmla="*/ 0 w 2012774"/>
                <a:gd name="connsiteY0" fmla="*/ 0 h 28868"/>
                <a:gd name="connsiteX1" fmla="*/ 2012774 w 2012774"/>
                <a:gd name="connsiteY1" fmla="*/ 0 h 28868"/>
                <a:gd name="connsiteX2" fmla="*/ 1983905 w 2012774"/>
                <a:gd name="connsiteY2" fmla="*/ 28868 h 28868"/>
                <a:gd name="connsiteX3" fmla="*/ 28868 w 2012774"/>
                <a:gd name="connsiteY3" fmla="*/ 28868 h 28868"/>
                <a:gd name="connsiteX4" fmla="*/ 0 w 201277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3" name="Freeform: Shape 82">
              <a:extLst>
                <a:ext uri="{FF2B5EF4-FFF2-40B4-BE49-F238E27FC236}">
                  <a16:creationId xmlns:a16="http://schemas.microsoft.com/office/drawing/2014/main" id="{E4CE4FB8-5E60-4288-B2FA-CF9316ED449F}"/>
                </a:ext>
              </a:extLst>
            </p:cNvPr>
            <p:cNvSpPr/>
            <p:nvPr userDrawn="1"/>
          </p:nvSpPr>
          <p:spPr>
            <a:xfrm>
              <a:off x="472255" y="6325117"/>
              <a:ext cx="1890884" cy="28868"/>
            </a:xfrm>
            <a:custGeom>
              <a:avLst/>
              <a:gdLst>
                <a:gd name="connsiteX0" fmla="*/ 0 w 1890884"/>
                <a:gd name="connsiteY0" fmla="*/ 0 h 28868"/>
                <a:gd name="connsiteX1" fmla="*/ 1890884 w 1890884"/>
                <a:gd name="connsiteY1" fmla="*/ 0 h 28868"/>
                <a:gd name="connsiteX2" fmla="*/ 1862016 w 1890884"/>
                <a:gd name="connsiteY2" fmla="*/ 28868 h 28868"/>
                <a:gd name="connsiteX3" fmla="*/ 28868 w 1890884"/>
                <a:gd name="connsiteY3" fmla="*/ 28868 h 28868"/>
                <a:gd name="connsiteX4" fmla="*/ 0 w 189088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2" name="Freeform: Shape 81">
              <a:extLst>
                <a:ext uri="{FF2B5EF4-FFF2-40B4-BE49-F238E27FC236}">
                  <a16:creationId xmlns:a16="http://schemas.microsoft.com/office/drawing/2014/main" id="{6F69FE5C-0AF0-42F6-A721-9E2244C967AA}"/>
                </a:ext>
              </a:extLst>
            </p:cNvPr>
            <p:cNvSpPr/>
            <p:nvPr userDrawn="1"/>
          </p:nvSpPr>
          <p:spPr>
            <a:xfrm>
              <a:off x="533199" y="6386061"/>
              <a:ext cx="1768996" cy="28869"/>
            </a:xfrm>
            <a:custGeom>
              <a:avLst/>
              <a:gdLst>
                <a:gd name="connsiteX0" fmla="*/ 0 w 1768996"/>
                <a:gd name="connsiteY0" fmla="*/ 0 h 28869"/>
                <a:gd name="connsiteX1" fmla="*/ 1768996 w 1768996"/>
                <a:gd name="connsiteY1" fmla="*/ 0 h 28869"/>
                <a:gd name="connsiteX2" fmla="*/ 1740128 w 1768996"/>
                <a:gd name="connsiteY2" fmla="*/ 28868 h 28869"/>
                <a:gd name="connsiteX3" fmla="*/ 28869 w 1768996"/>
                <a:gd name="connsiteY3" fmla="*/ 28869 h 28869"/>
                <a:gd name="connsiteX4" fmla="*/ 0 w 1768996"/>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Freeform: Shape 80">
              <a:extLst>
                <a:ext uri="{FF2B5EF4-FFF2-40B4-BE49-F238E27FC236}">
                  <a16:creationId xmlns:a16="http://schemas.microsoft.com/office/drawing/2014/main" id="{E8311083-D41B-4770-B6A9-AFA83AAF2885}"/>
                </a:ext>
              </a:extLst>
            </p:cNvPr>
            <p:cNvSpPr/>
            <p:nvPr userDrawn="1"/>
          </p:nvSpPr>
          <p:spPr>
            <a:xfrm>
              <a:off x="594946" y="6446204"/>
              <a:ext cx="1647106" cy="29670"/>
            </a:xfrm>
            <a:custGeom>
              <a:avLst/>
              <a:gdLst>
                <a:gd name="connsiteX0" fmla="*/ 0 w 1647106"/>
                <a:gd name="connsiteY0" fmla="*/ 0 h 29670"/>
                <a:gd name="connsiteX1" fmla="*/ 1647106 w 1647106"/>
                <a:gd name="connsiteY1" fmla="*/ 0 h 29670"/>
                <a:gd name="connsiteX2" fmla="*/ 1618238 w 1647106"/>
                <a:gd name="connsiteY2" fmla="*/ 28868 h 29670"/>
                <a:gd name="connsiteX3" fmla="*/ 28066 w 1647106"/>
                <a:gd name="connsiteY3" fmla="*/ 29670 h 29670"/>
                <a:gd name="connsiteX4" fmla="*/ 28868 w 1647106"/>
                <a:gd name="connsiteY4" fmla="*/ 28868 h 29670"/>
                <a:gd name="connsiteX5" fmla="*/ 0 w 1647106"/>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0" name="Freeform: Shape 79">
              <a:extLst>
                <a:ext uri="{FF2B5EF4-FFF2-40B4-BE49-F238E27FC236}">
                  <a16:creationId xmlns:a16="http://schemas.microsoft.com/office/drawing/2014/main" id="{730A62EE-9416-445D-B0B2-018F008614B8}"/>
                </a:ext>
              </a:extLst>
            </p:cNvPr>
            <p:cNvSpPr/>
            <p:nvPr userDrawn="1"/>
          </p:nvSpPr>
          <p:spPr>
            <a:xfrm>
              <a:off x="654287" y="6507148"/>
              <a:ext cx="1526821" cy="28869"/>
            </a:xfrm>
            <a:custGeom>
              <a:avLst/>
              <a:gdLst>
                <a:gd name="connsiteX0" fmla="*/ 0 w 1526821"/>
                <a:gd name="connsiteY0" fmla="*/ 0 h 28869"/>
                <a:gd name="connsiteX1" fmla="*/ 1526821 w 1526821"/>
                <a:gd name="connsiteY1" fmla="*/ 0 h 28869"/>
                <a:gd name="connsiteX2" fmla="*/ 1497952 w 1526821"/>
                <a:gd name="connsiteY2" fmla="*/ 28868 h 28869"/>
                <a:gd name="connsiteX3" fmla="*/ 28868 w 1526821"/>
                <a:gd name="connsiteY3" fmla="*/ 28869 h 28869"/>
                <a:gd name="connsiteX4" fmla="*/ 0 w 1526821"/>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9" name="Freeform: Shape 78">
              <a:extLst>
                <a:ext uri="{FF2B5EF4-FFF2-40B4-BE49-F238E27FC236}">
                  <a16:creationId xmlns:a16="http://schemas.microsoft.com/office/drawing/2014/main" id="{4A92E211-EBEF-4E62-97FD-46ECC42436DF}"/>
                </a:ext>
              </a:extLst>
            </p:cNvPr>
            <p:cNvSpPr/>
            <p:nvPr userDrawn="1"/>
          </p:nvSpPr>
          <p:spPr>
            <a:xfrm>
              <a:off x="715231" y="6568093"/>
              <a:ext cx="1404932" cy="28868"/>
            </a:xfrm>
            <a:custGeom>
              <a:avLst/>
              <a:gdLst>
                <a:gd name="connsiteX0" fmla="*/ 0 w 1404932"/>
                <a:gd name="connsiteY0" fmla="*/ 0 h 28868"/>
                <a:gd name="connsiteX1" fmla="*/ 1404932 w 1404932"/>
                <a:gd name="connsiteY1" fmla="*/ 0 h 28868"/>
                <a:gd name="connsiteX2" fmla="*/ 1376064 w 1404932"/>
                <a:gd name="connsiteY2" fmla="*/ 28868 h 28868"/>
                <a:gd name="connsiteX3" fmla="*/ 28868 w 1404932"/>
                <a:gd name="connsiteY3" fmla="*/ 28868 h 28868"/>
                <a:gd name="connsiteX4" fmla="*/ 0 w 1404932"/>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Shape 77">
              <a:extLst>
                <a:ext uri="{FF2B5EF4-FFF2-40B4-BE49-F238E27FC236}">
                  <a16:creationId xmlns:a16="http://schemas.microsoft.com/office/drawing/2014/main" id="{CC8A63A1-564C-478A-B490-96E1C76014CC}"/>
                </a:ext>
              </a:extLst>
            </p:cNvPr>
            <p:cNvSpPr/>
            <p:nvPr userDrawn="1"/>
          </p:nvSpPr>
          <p:spPr>
            <a:xfrm>
              <a:off x="776977" y="6628235"/>
              <a:ext cx="1283044" cy="29671"/>
            </a:xfrm>
            <a:custGeom>
              <a:avLst/>
              <a:gdLst>
                <a:gd name="connsiteX0" fmla="*/ 1283044 w 1283044"/>
                <a:gd name="connsiteY0" fmla="*/ 0 h 29671"/>
                <a:gd name="connsiteX1" fmla="*/ 1254175 w 1283044"/>
                <a:gd name="connsiteY1" fmla="*/ 28869 h 29671"/>
                <a:gd name="connsiteX2" fmla="*/ 28067 w 1283044"/>
                <a:gd name="connsiteY2" fmla="*/ 29671 h 29671"/>
                <a:gd name="connsiteX3" fmla="*/ 28869 w 1283044"/>
                <a:gd name="connsiteY3" fmla="*/ 28869 h 29671"/>
                <a:gd name="connsiteX4" fmla="*/ 0 w 1283044"/>
                <a:gd name="connsiteY4" fmla="*/ 1 h 29671"/>
                <a:gd name="connsiteX5" fmla="*/ 1283044 w 1283044"/>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7" name="Freeform: Shape 76">
              <a:extLst>
                <a:ext uri="{FF2B5EF4-FFF2-40B4-BE49-F238E27FC236}">
                  <a16:creationId xmlns:a16="http://schemas.microsoft.com/office/drawing/2014/main" id="{4162FC41-462F-4E99-AACA-F5B9C804FB14}"/>
                </a:ext>
              </a:extLst>
            </p:cNvPr>
            <p:cNvSpPr/>
            <p:nvPr userDrawn="1"/>
          </p:nvSpPr>
          <p:spPr>
            <a:xfrm>
              <a:off x="837922" y="6689180"/>
              <a:ext cx="1161154" cy="29670"/>
            </a:xfrm>
            <a:custGeom>
              <a:avLst/>
              <a:gdLst>
                <a:gd name="connsiteX0" fmla="*/ 0 w 1161154"/>
                <a:gd name="connsiteY0" fmla="*/ 0 h 29670"/>
                <a:gd name="connsiteX1" fmla="*/ 1161154 w 1161154"/>
                <a:gd name="connsiteY1" fmla="*/ 0 h 29670"/>
                <a:gd name="connsiteX2" fmla="*/ 1132285 w 1161154"/>
                <a:gd name="connsiteY2" fmla="*/ 28868 h 29670"/>
                <a:gd name="connsiteX3" fmla="*/ 28066 w 1161154"/>
                <a:gd name="connsiteY3" fmla="*/ 29670 h 29670"/>
                <a:gd name="connsiteX4" fmla="*/ 28868 w 1161154"/>
                <a:gd name="connsiteY4" fmla="*/ 28868 h 29670"/>
                <a:gd name="connsiteX5" fmla="*/ 0 w 1161154"/>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6" name="Freeform: Shape 75">
              <a:extLst>
                <a:ext uri="{FF2B5EF4-FFF2-40B4-BE49-F238E27FC236}">
                  <a16:creationId xmlns:a16="http://schemas.microsoft.com/office/drawing/2014/main" id="{1F9B61AC-B03D-4064-9DE6-9818F53F333C}"/>
                </a:ext>
              </a:extLst>
            </p:cNvPr>
            <p:cNvSpPr/>
            <p:nvPr userDrawn="1"/>
          </p:nvSpPr>
          <p:spPr>
            <a:xfrm>
              <a:off x="897263" y="6750124"/>
              <a:ext cx="1040868" cy="28869"/>
            </a:xfrm>
            <a:custGeom>
              <a:avLst/>
              <a:gdLst>
                <a:gd name="connsiteX0" fmla="*/ 0 w 1040868"/>
                <a:gd name="connsiteY0" fmla="*/ 0 h 28869"/>
                <a:gd name="connsiteX1" fmla="*/ 1040868 w 1040868"/>
                <a:gd name="connsiteY1" fmla="*/ 0 h 28869"/>
                <a:gd name="connsiteX2" fmla="*/ 1012000 w 1040868"/>
                <a:gd name="connsiteY2" fmla="*/ 28869 h 28869"/>
                <a:gd name="connsiteX3" fmla="*/ 28868 w 1040868"/>
                <a:gd name="connsiteY3" fmla="*/ 28869 h 28869"/>
                <a:gd name="connsiteX4" fmla="*/ 0 w 1040868"/>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Freeform: Shape 72">
              <a:extLst>
                <a:ext uri="{FF2B5EF4-FFF2-40B4-BE49-F238E27FC236}">
                  <a16:creationId xmlns:a16="http://schemas.microsoft.com/office/drawing/2014/main" id="{C104BA00-790F-438D-AC93-117E23CF2099}"/>
                </a:ext>
              </a:extLst>
            </p:cNvPr>
            <p:cNvSpPr/>
            <p:nvPr userDrawn="1"/>
          </p:nvSpPr>
          <p:spPr>
            <a:xfrm>
              <a:off x="958207" y="6811069"/>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01" name="Freeform: Shape 100">
            <a:extLst>
              <a:ext uri="{FF2B5EF4-FFF2-40B4-BE49-F238E27FC236}">
                <a16:creationId xmlns:a16="http://schemas.microsoft.com/office/drawing/2014/main" id="{788A3CD7-1915-41CF-9FB5-E6FEDCA8F19C}"/>
              </a:ext>
              <a:ext uri="{C183D7F6-B498-43B3-948B-1728B52AA6E4}">
                <adec:decorative xmlns:adec="http://schemas.microsoft.com/office/drawing/2017/decorative" val="1"/>
              </a:ext>
            </a:extLst>
          </p:cNvPr>
          <p:cNvSpPr/>
          <p:nvPr userDrawn="1"/>
        </p:nvSpPr>
        <p:spPr>
          <a:xfrm>
            <a:off x="1793659" y="5801762"/>
            <a:ext cx="1075475" cy="1058335"/>
          </a:xfrm>
          <a:custGeom>
            <a:avLst/>
            <a:gdLst>
              <a:gd name="connsiteX0" fmla="*/ 1062720 w 1062720"/>
              <a:gd name="connsiteY0" fmla="*/ 0 h 1062720"/>
              <a:gd name="connsiteX1" fmla="*/ 1062720 w 1062720"/>
              <a:gd name="connsiteY1" fmla="*/ 1062720 h 1062720"/>
              <a:gd name="connsiteX2" fmla="*/ 0 w 1062720"/>
              <a:gd name="connsiteY2" fmla="*/ 1062720 h 1062720"/>
              <a:gd name="connsiteX3" fmla="*/ 1062720 w 1062720"/>
              <a:gd name="connsiteY3" fmla="*/ 0 h 1062720"/>
            </a:gdLst>
            <a:ahLst/>
            <a:cxnLst>
              <a:cxn ang="0">
                <a:pos x="connsiteX0" y="connsiteY0"/>
              </a:cxn>
              <a:cxn ang="0">
                <a:pos x="connsiteX1" y="connsiteY1"/>
              </a:cxn>
              <a:cxn ang="0">
                <a:pos x="connsiteX2" y="connsiteY2"/>
              </a:cxn>
              <a:cxn ang="0">
                <a:pos x="connsiteX3" y="connsiteY3"/>
              </a:cxn>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3" name="Freeform: Shape 162">
            <a:extLst>
              <a:ext uri="{FF2B5EF4-FFF2-40B4-BE49-F238E27FC236}">
                <a16:creationId xmlns:a16="http://schemas.microsoft.com/office/drawing/2014/main" id="{FEE07693-1822-40D4-88A4-0F663C787D7E}"/>
              </a:ext>
              <a:ext uri="{C183D7F6-B498-43B3-948B-1728B52AA6E4}">
                <adec:decorative xmlns:adec="http://schemas.microsoft.com/office/drawing/2017/decorative" val="1"/>
              </a:ext>
            </a:extLst>
          </p:cNvPr>
          <p:cNvSpPr/>
          <p:nvPr userDrawn="1"/>
        </p:nvSpPr>
        <p:spPr>
          <a:xfrm>
            <a:off x="1035546" y="6829131"/>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C8142DAF-BE54-C239-5685-89D55E027E4E}"/>
              </a:ext>
            </a:extLst>
          </p:cNvPr>
          <p:cNvSpPr>
            <a:spLocks noGrp="1"/>
          </p:cNvSpPr>
          <p:nvPr>
            <p:ph type="title" hasCustomPrompt="1"/>
          </p:nvPr>
        </p:nvSpPr>
        <p:spPr>
          <a:xfrm>
            <a:off x="3520440" y="896111"/>
            <a:ext cx="7889768" cy="2039341"/>
          </a:xfrm>
        </p:spPr>
        <p:txBody>
          <a:bodyPr anchor="t" anchorCtr="0"/>
          <a:lstStyle>
            <a:lvl1pPr>
              <a:defRPr cap="all" baseline="0">
                <a:solidFill>
                  <a:schemeClr val="accent1"/>
                </a:solidFill>
              </a:defRPr>
            </a:lvl1pPr>
          </a:lstStyle>
          <a:p>
            <a:r>
              <a:rPr lang="en-US" dirty="0"/>
              <a:t>CLICK TO ADD TITLE</a:t>
            </a:r>
          </a:p>
        </p:txBody>
      </p:sp>
      <p:sp>
        <p:nvSpPr>
          <p:cNvPr id="10" name="Content Placeholder 2">
            <a:extLst>
              <a:ext uri="{FF2B5EF4-FFF2-40B4-BE49-F238E27FC236}">
                <a16:creationId xmlns:a16="http://schemas.microsoft.com/office/drawing/2014/main" id="{5A2EBD71-EB16-773C-A6CB-C6E1259AE70B}"/>
              </a:ext>
            </a:extLst>
          </p:cNvPr>
          <p:cNvSpPr>
            <a:spLocks noGrp="1"/>
          </p:cNvSpPr>
          <p:nvPr>
            <p:ph sz="half" idx="14" hasCustomPrompt="1"/>
          </p:nvPr>
        </p:nvSpPr>
        <p:spPr>
          <a:xfrm>
            <a:off x="3520440" y="3259056"/>
            <a:ext cx="2994660" cy="3006531"/>
          </a:xfrm>
        </p:spPr>
        <p:txBody>
          <a:bodyPr>
            <a:normAutofit/>
          </a:bodyPr>
          <a:lstStyle>
            <a:lvl1pPr marL="285750" indent="-285750">
              <a:lnSpc>
                <a:spcPts val="2000"/>
              </a:lnSpc>
              <a:buFont typeface="Arial" panose="020B0604020202020204" pitchFamily="34" charset="0"/>
              <a:buChar char="•"/>
              <a:defRPr sz="1800"/>
            </a:lvl1pPr>
            <a:lvl2pPr>
              <a:lnSpc>
                <a:spcPts val="2000"/>
              </a:lnSpc>
              <a:defRPr sz="1800"/>
            </a:lvl2pPr>
            <a:lvl3pPr>
              <a:lnSpc>
                <a:spcPts val="2000"/>
              </a:lnSpc>
              <a:defRPr sz="1800"/>
            </a:lvl3pPr>
            <a:lvl4pPr>
              <a:lnSpc>
                <a:spcPts val="2000"/>
              </a:lnSpc>
              <a:defRPr sz="1800"/>
            </a:lvl4pPr>
            <a:lvl5pPr>
              <a:lnSpc>
                <a:spcPts val="2000"/>
              </a:lnSpc>
              <a:defRPr sz="1800"/>
            </a:lvl5pPr>
          </a:lstStyle>
          <a:p>
            <a:pPr lvl="0"/>
            <a:r>
              <a:rPr lang="en-US" dirty="0"/>
              <a:t>Click to add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56944BE1-9937-7EA2-AA56-336B8D5CAADA}"/>
              </a:ext>
            </a:extLst>
          </p:cNvPr>
          <p:cNvSpPr>
            <a:spLocks noGrp="1"/>
          </p:cNvSpPr>
          <p:nvPr>
            <p:ph sz="half" idx="1" hasCustomPrompt="1"/>
          </p:nvPr>
        </p:nvSpPr>
        <p:spPr>
          <a:xfrm>
            <a:off x="6826432" y="3253740"/>
            <a:ext cx="4580088" cy="3006531"/>
          </a:xfrm>
        </p:spPr>
        <p:txBody>
          <a:bodyPr>
            <a:normAutofit/>
          </a:bodyPr>
          <a:lstStyle>
            <a:lvl1pPr marL="0" indent="0">
              <a:lnSpc>
                <a:spcPts val="2000"/>
              </a:lnSpc>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9" name="Date Placeholder 3">
            <a:extLst>
              <a:ext uri="{FF2B5EF4-FFF2-40B4-BE49-F238E27FC236}">
                <a16:creationId xmlns:a16="http://schemas.microsoft.com/office/drawing/2014/main" id="{5A56B3AA-5CA2-4004-8F95-11FD7B895DAE}"/>
              </a:ext>
            </a:extLst>
          </p:cNvPr>
          <p:cNvSpPr>
            <a:spLocks noGrp="1"/>
          </p:cNvSpPr>
          <p:nvPr>
            <p:ph type="dt" sz="half" idx="10"/>
          </p:nvPr>
        </p:nvSpPr>
        <p:spPr>
          <a:xfrm>
            <a:off x="3523723"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210" name="Footer Placeholder 4">
            <a:extLst>
              <a:ext uri="{FF2B5EF4-FFF2-40B4-BE49-F238E27FC236}">
                <a16:creationId xmlns:a16="http://schemas.microsoft.com/office/drawing/2014/main" id="{07D92F37-472D-4CCB-AA97-FA42E56079C7}"/>
              </a:ext>
            </a:extLst>
          </p:cNvPr>
          <p:cNvSpPr>
            <a:spLocks noGrp="1"/>
          </p:cNvSpPr>
          <p:nvPr>
            <p:ph type="ftr" sz="quarter" idx="11"/>
          </p:nvPr>
        </p:nvSpPr>
        <p:spPr>
          <a:xfrm>
            <a:off x="6642161"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211" name="Slide Number Placeholder 5">
            <a:extLst>
              <a:ext uri="{FF2B5EF4-FFF2-40B4-BE49-F238E27FC236}">
                <a16:creationId xmlns:a16="http://schemas.microsoft.com/office/drawing/2014/main" id="{C0E89FFF-230F-4CBA-A6BC-D887B3FFA51F}"/>
              </a:ext>
            </a:extLst>
          </p:cNvPr>
          <p:cNvSpPr>
            <a:spLocks noGrp="1"/>
          </p:cNvSpPr>
          <p:nvPr>
            <p:ph type="sldNum" sz="quarter" idx="12"/>
          </p:nvPr>
        </p:nvSpPr>
        <p:spPr>
          <a:xfrm>
            <a:off x="10949320" y="6356350"/>
            <a:ext cx="457200" cy="365125"/>
          </a:xfrm>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921514593"/>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3807877" y="898524"/>
            <a:ext cx="7606895" cy="2029967"/>
          </a:xfrm>
        </p:spPr>
        <p:txBody>
          <a:bodyPr anchor="t" anchorCtr="0"/>
          <a:lstStyle>
            <a:lvl1pPr>
              <a:defRPr cap="all" baseline="0">
                <a:solidFill>
                  <a:schemeClr val="tx2"/>
                </a:solidFill>
              </a:defRPr>
            </a:lvl1pPr>
          </a:lstStyle>
          <a:p>
            <a:r>
              <a:rPr lang="en-US" dirty="0"/>
              <a:t>CLICK TO ADD TITLE</a:t>
            </a:r>
          </a:p>
        </p:txBody>
      </p:sp>
      <p:sp>
        <p:nvSpPr>
          <p:cNvPr id="27" name="Picture Placeholder 26">
            <a:extLst>
              <a:ext uri="{FF2B5EF4-FFF2-40B4-BE49-F238E27FC236}">
                <a16:creationId xmlns:a16="http://schemas.microsoft.com/office/drawing/2014/main" id="{01CF25F4-1889-5FE4-9BE0-413C509639DC}"/>
              </a:ext>
            </a:extLst>
          </p:cNvPr>
          <p:cNvSpPr>
            <a:spLocks noGrp="1"/>
          </p:cNvSpPr>
          <p:nvPr>
            <p:ph type="pic" sz="quarter" idx="15" hasCustomPrompt="1"/>
          </p:nvPr>
        </p:nvSpPr>
        <p:spPr>
          <a:xfrm>
            <a:off x="1011337" y="9212"/>
            <a:ext cx="2029967" cy="4850544"/>
          </a:xfrm>
          <a:custGeom>
            <a:avLst/>
            <a:gdLst>
              <a:gd name="connsiteX0" fmla="*/ 0 w 2029967"/>
              <a:gd name="connsiteY0" fmla="*/ 0 h 4850544"/>
              <a:gd name="connsiteX1" fmla="*/ 2029967 w 2029967"/>
              <a:gd name="connsiteY1" fmla="*/ 0 h 4850544"/>
              <a:gd name="connsiteX2" fmla="*/ 2029967 w 2029967"/>
              <a:gd name="connsiteY2" fmla="*/ 4850544 h 4850544"/>
              <a:gd name="connsiteX3" fmla="*/ 2025599 w 2029967"/>
              <a:gd name="connsiteY3" fmla="*/ 4850544 h 4850544"/>
              <a:gd name="connsiteX4" fmla="*/ 2 w 2029967"/>
              <a:gd name="connsiteY4" fmla="*/ 2824947 h 4850544"/>
              <a:gd name="connsiteX5" fmla="*/ 2 w 2029967"/>
              <a:gd name="connsiteY5" fmla="*/ 4850544 h 4850544"/>
              <a:gd name="connsiteX6" fmla="*/ 0 w 2029967"/>
              <a:gd name="connsiteY6" fmla="*/ 4850544 h 485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9967" h="4850544">
                <a:moveTo>
                  <a:pt x="0" y="0"/>
                </a:moveTo>
                <a:lnTo>
                  <a:pt x="2029967" y="0"/>
                </a:lnTo>
                <a:lnTo>
                  <a:pt x="2029967" y="4850544"/>
                </a:lnTo>
                <a:lnTo>
                  <a:pt x="2025599" y="4850544"/>
                </a:lnTo>
                <a:lnTo>
                  <a:pt x="2" y="2824947"/>
                </a:lnTo>
                <a:lnTo>
                  <a:pt x="2" y="4850544"/>
                </a:lnTo>
                <a:lnTo>
                  <a:pt x="0" y="4850544"/>
                </a:lnTo>
                <a:close/>
              </a:path>
            </a:pathLst>
          </a:custGeom>
        </p:spPr>
        <p:txBody>
          <a:bodyPr wrap="square">
            <a:noAutofit/>
          </a:bodyPr>
          <a:lstStyle>
            <a:lvl1pPr marL="0" indent="0" algn="l">
              <a:buNone/>
              <a:defRPr sz="2000">
                <a:solidFill>
                  <a:schemeClr val="bg1"/>
                </a:solidFill>
              </a:defRPr>
            </a:lvl1pPr>
          </a:lstStyle>
          <a:p>
            <a:r>
              <a:rPr lang="en-US" dirty="0"/>
              <a:t>Click icon to insert picture</a:t>
            </a:r>
          </a:p>
        </p:txBody>
      </p:sp>
      <p:sp>
        <p:nvSpPr>
          <p:cNvPr id="34" name="Rectangle 33">
            <a:extLst>
              <a:ext uri="{FF2B5EF4-FFF2-40B4-BE49-F238E27FC236}">
                <a16:creationId xmlns:a16="http://schemas.microsoft.com/office/drawing/2014/main" id="{9CC28908-2548-441C-BE9D-8728E1FC84C0}"/>
              </a:ext>
              <a:ext uri="{C183D7F6-B498-43B3-948B-1728B52AA6E4}">
                <adec:decorative xmlns:adec="http://schemas.microsoft.com/office/drawing/2017/decorative" val="1"/>
              </a:ext>
            </a:extLst>
          </p:cNvPr>
          <p:cNvSpPr/>
          <p:nvPr userDrawn="1"/>
        </p:nvSpPr>
        <p:spPr>
          <a:xfrm>
            <a:off x="1011339" y="4863266"/>
            <a:ext cx="2029968" cy="200489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a:extLst>
              <a:ext uri="{FF2B5EF4-FFF2-40B4-BE49-F238E27FC236}">
                <a16:creationId xmlns:a16="http://schemas.microsoft.com/office/drawing/2014/main" id="{731DC170-FB16-45F8-B62C-DCAB2B9AC310}"/>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1338" y="5865203"/>
            <a:ext cx="2019299" cy="999451"/>
          </a:xfrm>
          <a:prstGeom prst="rect">
            <a:avLst/>
          </a:prstGeom>
        </p:spPr>
      </p:pic>
      <p:sp>
        <p:nvSpPr>
          <p:cNvPr id="5" name="Content Placeholder 2">
            <a:extLst>
              <a:ext uri="{FF2B5EF4-FFF2-40B4-BE49-F238E27FC236}">
                <a16:creationId xmlns:a16="http://schemas.microsoft.com/office/drawing/2014/main" id="{ADE2E4A5-BFB0-8F89-C606-A1581EB9FC6E}"/>
              </a:ext>
            </a:extLst>
          </p:cNvPr>
          <p:cNvSpPr>
            <a:spLocks noGrp="1"/>
          </p:cNvSpPr>
          <p:nvPr>
            <p:ph sz="half" idx="16" hasCustomPrompt="1"/>
          </p:nvPr>
        </p:nvSpPr>
        <p:spPr>
          <a:xfrm>
            <a:off x="3803953" y="3259138"/>
            <a:ext cx="7615274" cy="2978150"/>
          </a:xfrm>
        </p:spPr>
        <p:txBody>
          <a:bodyPr>
            <a:normAutofit/>
          </a:bodyPr>
          <a:lstStyle>
            <a:lvl1pPr marL="285750" indent="-285750">
              <a:lnSpc>
                <a:spcPts val="2000"/>
              </a:lnSpc>
              <a:buFont typeface="Arial" panose="020B0604020202020204" pitchFamily="34" charset="0"/>
              <a:buChar char="•"/>
              <a:defRPr sz="1800">
                <a:solidFill>
                  <a:schemeClr val="tx2"/>
                </a:solidFill>
              </a:defRPr>
            </a:lvl1pPr>
            <a:lvl2pPr marL="685800">
              <a:lnSpc>
                <a:spcPts val="2000"/>
              </a:lnSpc>
              <a:defRPr sz="1800">
                <a:solidFill>
                  <a:schemeClr val="tx2"/>
                </a:solidFill>
              </a:defRPr>
            </a:lvl2pPr>
            <a:lvl3pPr marL="1143000">
              <a:lnSpc>
                <a:spcPts val="2000"/>
              </a:lnSpc>
              <a:defRPr sz="1800">
                <a:solidFill>
                  <a:schemeClr val="tx2"/>
                </a:solidFill>
              </a:defRPr>
            </a:lvl3pPr>
            <a:lvl4pPr marL="1600200">
              <a:lnSpc>
                <a:spcPts val="2000"/>
              </a:lnSpc>
              <a:defRPr sz="1800">
                <a:solidFill>
                  <a:schemeClr val="tx2"/>
                </a:solidFill>
              </a:defRPr>
            </a:lvl4pPr>
            <a:lvl5pPr marL="2057400">
              <a:lnSpc>
                <a:spcPts val="2000"/>
              </a:lnSpc>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9" name="Date Placeholder 3">
            <a:extLst>
              <a:ext uri="{FF2B5EF4-FFF2-40B4-BE49-F238E27FC236}">
                <a16:creationId xmlns:a16="http://schemas.microsoft.com/office/drawing/2014/main" id="{E2B0C6B8-E2CB-460E-BBC8-AC4339C89DB2}"/>
              </a:ext>
            </a:extLst>
          </p:cNvPr>
          <p:cNvSpPr>
            <a:spLocks noGrp="1"/>
          </p:cNvSpPr>
          <p:nvPr>
            <p:ph type="dt" sz="half" idx="10"/>
          </p:nvPr>
        </p:nvSpPr>
        <p:spPr>
          <a:xfrm>
            <a:off x="3803953" y="6353175"/>
            <a:ext cx="1097280" cy="365125"/>
          </a:xfrm>
        </p:spPr>
        <p:txBody>
          <a:bodyPr/>
          <a:lstStyle>
            <a:lvl1pPr>
              <a:defRPr>
                <a:solidFill>
                  <a:schemeClr val="bg1"/>
                </a:solidFill>
              </a:defRPr>
            </a:lvl1pPr>
          </a:lstStyle>
          <a:p>
            <a:r>
              <a:rPr lang="en-US"/>
              <a:t>12/11/2023</a:t>
            </a:r>
            <a:endParaRPr lang="en-US" dirty="0"/>
          </a:p>
        </p:txBody>
      </p:sp>
      <p:sp>
        <p:nvSpPr>
          <p:cNvPr id="70" name="Footer Placeholder 4">
            <a:extLst>
              <a:ext uri="{FF2B5EF4-FFF2-40B4-BE49-F238E27FC236}">
                <a16:creationId xmlns:a16="http://schemas.microsoft.com/office/drawing/2014/main" id="{433844D3-0FDA-4C97-9B21-5021A38E4FC2}"/>
              </a:ext>
            </a:extLst>
          </p:cNvPr>
          <p:cNvSpPr>
            <a:spLocks noGrp="1"/>
          </p:cNvSpPr>
          <p:nvPr>
            <p:ph type="ftr" sz="quarter" idx="11"/>
          </p:nvPr>
        </p:nvSpPr>
        <p:spPr>
          <a:xfrm>
            <a:off x="6788630" y="6350000"/>
            <a:ext cx="2286000" cy="365125"/>
          </a:xfrm>
        </p:spPr>
        <p:txBody>
          <a:bodyPr/>
          <a:lstStyle>
            <a:lvl1pPr>
              <a:defRPr>
                <a:solidFill>
                  <a:schemeClr val="bg1"/>
                </a:solidFill>
              </a:defRPr>
            </a:lvl1pPr>
          </a:lstStyle>
          <a:p>
            <a:r>
              <a:rPr lang="en-US"/>
              <a:t>Presentation title</a:t>
            </a:r>
            <a:endParaRPr lang="en-US" dirty="0"/>
          </a:p>
        </p:txBody>
      </p:sp>
      <p:sp>
        <p:nvSpPr>
          <p:cNvPr id="71" name="Slide Number Placeholder 5">
            <a:extLst>
              <a:ext uri="{FF2B5EF4-FFF2-40B4-BE49-F238E27FC236}">
                <a16:creationId xmlns:a16="http://schemas.microsoft.com/office/drawing/2014/main" id="{EC059538-F80F-46C9-80EB-AC9B56DD05C3}"/>
              </a:ext>
            </a:extLst>
          </p:cNvPr>
          <p:cNvSpPr>
            <a:spLocks noGrp="1"/>
          </p:cNvSpPr>
          <p:nvPr>
            <p:ph type="sldNum" sz="quarter" idx="12"/>
          </p:nvPr>
        </p:nvSpPr>
        <p:spPr>
          <a:xfrm>
            <a:off x="10962027"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grpSp>
        <p:nvGrpSpPr>
          <p:cNvPr id="9" name="Group 8">
            <a:extLst>
              <a:ext uri="{FF2B5EF4-FFF2-40B4-BE49-F238E27FC236}">
                <a16:creationId xmlns:a16="http://schemas.microsoft.com/office/drawing/2014/main" id="{378F81CD-65D4-6CA1-E2C2-34DF58B566B2}"/>
              </a:ext>
              <a:ext uri="{C183D7F6-B498-43B3-948B-1728B52AA6E4}">
                <adec:decorative xmlns:adec="http://schemas.microsoft.com/office/drawing/2017/decorative" val="1"/>
              </a:ext>
            </a:extLst>
          </p:cNvPr>
          <p:cNvGrpSpPr/>
          <p:nvPr userDrawn="1"/>
        </p:nvGrpSpPr>
        <p:grpSpPr>
          <a:xfrm>
            <a:off x="-1000" y="0"/>
            <a:ext cx="1015984" cy="6858000"/>
            <a:chOff x="-1000" y="0"/>
            <a:chExt cx="1015984" cy="6858000"/>
          </a:xfrm>
        </p:grpSpPr>
        <p:sp>
          <p:nvSpPr>
            <p:cNvPr id="10" name="Rectangle 9">
              <a:extLst>
                <a:ext uri="{FF2B5EF4-FFF2-40B4-BE49-F238E27FC236}">
                  <a16:creationId xmlns:a16="http://schemas.microsoft.com/office/drawing/2014/main" id="{E419657A-6BE9-88F7-BE4C-6BF3C13F7E91}"/>
                </a:ext>
                <a:ext uri="{C183D7F6-B498-43B3-948B-1728B52AA6E4}">
                  <adec:decorative xmlns:adec="http://schemas.microsoft.com/office/drawing/2017/decorative" val="1"/>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BB2BB8E-26BE-8FBF-1C62-4F42858193C1}"/>
                </a:ext>
                <a:ext uri="{C183D7F6-B498-43B3-948B-1728B52AA6E4}">
                  <adec:decorative xmlns:adec="http://schemas.microsoft.com/office/drawing/2017/decorative" val="1"/>
                </a:ext>
              </a:extLst>
            </p:cNvPr>
            <p:cNvSpPr/>
            <p:nvPr userDrawn="1"/>
          </p:nvSpPr>
          <p:spPr>
            <a:xfrm>
              <a:off x="0"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864BEFA-BF82-8BAF-1977-518DCAB0F3EC}"/>
                </a:ext>
                <a:ext uri="{C183D7F6-B498-43B3-948B-1728B52AA6E4}">
                  <adec:decorative xmlns:adec="http://schemas.microsoft.com/office/drawing/2017/decorative" val="1"/>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14C6E7FC-E03B-5EE2-7126-8CC1FBCB9DC3}"/>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rot="5400000">
              <a:off x="-462818" y="552957"/>
              <a:ext cx="1828800" cy="905164"/>
            </a:xfrm>
            <a:prstGeom prst="rect">
              <a:avLst/>
            </a:prstGeom>
          </p:spPr>
        </p:pic>
        <p:sp>
          <p:nvSpPr>
            <p:cNvPr id="14" name="Rectangle 13">
              <a:extLst>
                <a:ext uri="{FF2B5EF4-FFF2-40B4-BE49-F238E27FC236}">
                  <a16:creationId xmlns:a16="http://schemas.microsoft.com/office/drawing/2014/main" id="{659957EF-0F68-275E-1FFC-87388D717462}"/>
                </a:ext>
                <a:ext uri="{C183D7F6-B498-43B3-948B-1728B52AA6E4}">
                  <adec:decorative xmlns:adec="http://schemas.microsoft.com/office/drawing/2017/decorative" val="1"/>
                </a:ext>
              </a:extLst>
            </p:cNvPr>
            <p:cNvSpPr/>
            <p:nvPr userDrawn="1"/>
          </p:nvSpPr>
          <p:spPr>
            <a:xfrm>
              <a:off x="0"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ECECEEA3-55C1-1632-4F14-7E57A802667B}"/>
                </a:ext>
                <a:ext uri="{C183D7F6-B498-43B3-948B-1728B52AA6E4}">
                  <adec:decorative xmlns:adec="http://schemas.microsoft.com/office/drawing/2017/decorative" val="1"/>
                </a:ext>
              </a:extLst>
            </p:cNvPr>
            <p:cNvSpPr/>
            <p:nvPr userDrawn="1"/>
          </p:nvSpPr>
          <p:spPr>
            <a:xfrm rot="10800000">
              <a:off x="100582" y="2932749"/>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6" name="Graphic 15">
              <a:extLst>
                <a:ext uri="{FF2B5EF4-FFF2-40B4-BE49-F238E27FC236}">
                  <a16:creationId xmlns:a16="http://schemas.microsoft.com/office/drawing/2014/main" id="{A6290E86-B21F-0C88-099F-07B046CA1D4B}"/>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380762"/>
              <a:ext cx="1828800" cy="914400"/>
            </a:xfrm>
            <a:prstGeom prst="rect">
              <a:avLst/>
            </a:prstGeom>
          </p:spPr>
        </p:pic>
      </p:grpSp>
      <p:sp>
        <p:nvSpPr>
          <p:cNvPr id="26" name="Rectangle 23">
            <a:extLst>
              <a:ext uri="{FF2B5EF4-FFF2-40B4-BE49-F238E27FC236}">
                <a16:creationId xmlns:a16="http://schemas.microsoft.com/office/drawing/2014/main" id="{E489F066-AA0F-D3C7-739B-15808100E736}"/>
              </a:ext>
              <a:ext uri="{C183D7F6-B498-43B3-948B-1728B52AA6E4}">
                <adec:decorative xmlns:adec="http://schemas.microsoft.com/office/drawing/2017/decorative" val="1"/>
              </a:ext>
            </a:extLst>
          </p:cNvPr>
          <p:cNvSpPr/>
          <p:nvPr userDrawn="1"/>
        </p:nvSpPr>
        <p:spPr>
          <a:xfrm>
            <a:off x="1011339" y="283415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555004"/>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762000" y="365125"/>
            <a:ext cx="106680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762000" y="1825625"/>
            <a:ext cx="10668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762000" y="6356350"/>
            <a:ext cx="2819400"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12/11/2023</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8194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700" r:id="rId1"/>
    <p:sldLayoutId id="2147483666" r:id="rId2"/>
    <p:sldLayoutId id="2147483704" r:id="rId3"/>
    <p:sldLayoutId id="2147483702" r:id="rId4"/>
    <p:sldLayoutId id="2147483678" r:id="rId5"/>
    <p:sldLayoutId id="2147483681" r:id="rId6"/>
    <p:sldLayoutId id="2147483696" r:id="rId7"/>
    <p:sldLayoutId id="2147483691" r:id="rId8"/>
    <p:sldLayoutId id="2147483677" r:id="rId9"/>
    <p:sldLayoutId id="2147483699" r:id="rId10"/>
    <p:sldLayoutId id="2147483685" r:id="rId11"/>
    <p:sldLayoutId id="2147483676" r:id="rId12"/>
    <p:sldLayoutId id="2147483649" r:id="rId13"/>
  </p:sldLayoutIdLst>
  <p:hf hdr="0" ftr="0" dt="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userDrawn="1">
          <p15:clr>
            <a:srgbClr val="5ACBF0"/>
          </p15:clr>
        </p15:guide>
        <p15:guide id="2" pos="1920" userDrawn="1">
          <p15:clr>
            <a:srgbClr val="F26B43"/>
          </p15:clr>
        </p15:guide>
        <p15:guide id="3" pos="5760" userDrawn="1">
          <p15:clr>
            <a:srgbClr val="F26B43"/>
          </p15:clr>
        </p15:guide>
        <p15:guide id="4" orient="horz" pos="2160" userDrawn="1">
          <p15:clr>
            <a:srgbClr val="F26B43"/>
          </p15:clr>
        </p15:guide>
        <p15:guide id="5" pos="1272" userDrawn="1">
          <p15:clr>
            <a:srgbClr val="9FCC3B"/>
          </p15:clr>
        </p15:guide>
        <p15:guide id="6" pos="2544" userDrawn="1">
          <p15:clr>
            <a:srgbClr val="9FCC3B"/>
          </p15:clr>
        </p15:guide>
        <p15:guide id="7" pos="5112" userDrawn="1">
          <p15:clr>
            <a:srgbClr val="9FCC3B"/>
          </p15:clr>
        </p15:guide>
        <p15:guide id="8" pos="6408" userDrawn="1">
          <p15:clr>
            <a:srgbClr val="9FCC3B"/>
          </p15:clr>
        </p15:guide>
        <p15:guide id="9" pos="3940" userDrawn="1">
          <p15:clr>
            <a:srgbClr val="F26B43"/>
          </p15:clr>
        </p15:guide>
        <p15:guide id="10" pos="7104"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2.xml"/><Relationship Id="rId1" Type="http://schemas.openxmlformats.org/officeDocument/2006/relationships/slideLayout" Target="../slideLayouts/slideLayout10.xml"/><Relationship Id="rId4" Type="http://schemas.openxmlformats.org/officeDocument/2006/relationships/image" Target="../media/image36.png"/></Relationships>
</file>

<file path=ppt/slides/_rels/slide1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3.xml"/><Relationship Id="rId1" Type="http://schemas.openxmlformats.org/officeDocument/2006/relationships/slideLayout" Target="../slideLayouts/slideLayout10.xml"/><Relationship Id="rId4" Type="http://schemas.openxmlformats.org/officeDocument/2006/relationships/image" Target="../media/image38.png"/></Relationships>
</file>

<file path=ppt/slides/_rels/slide1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4.xml"/><Relationship Id="rId1" Type="http://schemas.openxmlformats.org/officeDocument/2006/relationships/slideLayout" Target="../slideLayouts/slideLayout10.xml"/><Relationship Id="rId4" Type="http://schemas.openxmlformats.org/officeDocument/2006/relationships/image" Target="../media/image40.png"/></Relationships>
</file>

<file path=ppt/slides/_rels/slide1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9.xml"/><Relationship Id="rId1" Type="http://schemas.openxmlformats.org/officeDocument/2006/relationships/slideLayout" Target="../slideLayouts/slideLayout10.xml"/><Relationship Id="rId5" Type="http://schemas.openxmlformats.org/officeDocument/2006/relationships/image" Target="../media/image46.png"/><Relationship Id="rId4" Type="http://schemas.openxmlformats.org/officeDocument/2006/relationships/image" Target="../media/image4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47.jfif"/><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32.png"/></Relationships>
</file>

<file path=ppt/slides/_rels/slide7.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714772" y="677918"/>
            <a:ext cx="6856292" cy="3590596"/>
          </a:xfrm>
        </p:spPr>
        <p:txBody>
          <a:bodyPr>
            <a:normAutofit/>
          </a:bodyPr>
          <a:lstStyle/>
          <a:p>
            <a:r>
              <a:rPr lang="en-US" dirty="0"/>
              <a:t>Method report</a:t>
            </a:r>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D3FE259-B742-148B-88EA-EAE84226FE5A}"/>
              </a:ext>
            </a:extLst>
          </p:cNvPr>
          <p:cNvSpPr>
            <a:spLocks noGrp="1"/>
          </p:cNvSpPr>
          <p:nvPr>
            <p:ph type="sldNum" sz="quarter" idx="12"/>
          </p:nvPr>
        </p:nvSpPr>
        <p:spPr/>
        <p:txBody>
          <a:bodyPr/>
          <a:lstStyle/>
          <a:p>
            <a:fld id="{B5CEABB6-07DC-46E8-9B57-56EC44A396E5}" type="slidenum">
              <a:rPr lang="en-US" smtClean="0"/>
              <a:pPr/>
              <a:t>10</a:t>
            </a:fld>
            <a:endParaRPr lang="en-US" dirty="0"/>
          </a:p>
        </p:txBody>
      </p:sp>
      <p:sp>
        <p:nvSpPr>
          <p:cNvPr id="9" name="Rectangle 3">
            <a:extLst>
              <a:ext uri="{FF2B5EF4-FFF2-40B4-BE49-F238E27FC236}">
                <a16:creationId xmlns:a16="http://schemas.microsoft.com/office/drawing/2014/main" id="{472F9318-94B5-8C9C-2B52-A45C59A74D4B}"/>
              </a:ext>
            </a:extLst>
          </p:cNvPr>
          <p:cNvSpPr>
            <a:spLocks noChangeArrowheads="1"/>
          </p:cNvSpPr>
          <p:nvPr/>
        </p:nvSpPr>
        <p:spPr bwMode="auto">
          <a:xfrm>
            <a:off x="1614625" y="499222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 name="Title 4">
            <a:extLst>
              <a:ext uri="{FF2B5EF4-FFF2-40B4-BE49-F238E27FC236}">
                <a16:creationId xmlns:a16="http://schemas.microsoft.com/office/drawing/2014/main" id="{26505E78-A7E7-D547-F385-C4447CC3823E}"/>
              </a:ext>
            </a:extLst>
          </p:cNvPr>
          <p:cNvSpPr>
            <a:spLocks noGrp="1"/>
          </p:cNvSpPr>
          <p:nvPr>
            <p:ph type="title"/>
          </p:nvPr>
        </p:nvSpPr>
        <p:spPr>
          <a:xfrm>
            <a:off x="1430266" y="333052"/>
            <a:ext cx="10088188" cy="726211"/>
          </a:xfrm>
        </p:spPr>
        <p:txBody>
          <a:bodyPr/>
          <a:lstStyle/>
          <a:p>
            <a:r>
              <a:rPr lang="en-US" dirty="0"/>
              <a:t>Future model Pipeline</a:t>
            </a:r>
          </a:p>
        </p:txBody>
      </p:sp>
      <p:pic>
        <p:nvPicPr>
          <p:cNvPr id="5" name="Picture 4" descr="A diagram of a software development&#10;&#10;Description automatically generated with medium confidence">
            <a:extLst>
              <a:ext uri="{FF2B5EF4-FFF2-40B4-BE49-F238E27FC236}">
                <a16:creationId xmlns:a16="http://schemas.microsoft.com/office/drawing/2014/main" id="{009B4E4B-8AF6-F0FC-AA31-93B38E7FCE30}"/>
              </a:ext>
            </a:extLst>
          </p:cNvPr>
          <p:cNvPicPr>
            <a:picLocks noChangeAspect="1"/>
          </p:cNvPicPr>
          <p:nvPr/>
        </p:nvPicPr>
        <p:blipFill>
          <a:blip r:embed="rId3"/>
          <a:stretch>
            <a:fillRect/>
          </a:stretch>
        </p:blipFill>
        <p:spPr>
          <a:xfrm>
            <a:off x="766625" y="938266"/>
            <a:ext cx="9681890" cy="5783209"/>
          </a:xfrm>
          <a:prstGeom prst="rect">
            <a:avLst/>
          </a:prstGeom>
        </p:spPr>
      </p:pic>
    </p:spTree>
    <p:extLst>
      <p:ext uri="{BB962C8B-B14F-4D97-AF65-F5344CB8AC3E}">
        <p14:creationId xmlns:p14="http://schemas.microsoft.com/office/powerpoint/2010/main" val="26224884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D3FE259-B742-148B-88EA-EAE84226FE5A}"/>
              </a:ext>
            </a:extLst>
          </p:cNvPr>
          <p:cNvSpPr>
            <a:spLocks noGrp="1"/>
          </p:cNvSpPr>
          <p:nvPr>
            <p:ph type="sldNum" sz="quarter" idx="12"/>
          </p:nvPr>
        </p:nvSpPr>
        <p:spPr/>
        <p:txBody>
          <a:bodyPr/>
          <a:lstStyle/>
          <a:p>
            <a:fld id="{B5CEABB6-07DC-46E8-9B57-56EC44A396E5}" type="slidenum">
              <a:rPr lang="en-US" smtClean="0"/>
              <a:pPr/>
              <a:t>11</a:t>
            </a:fld>
            <a:endParaRPr lang="en-US" dirty="0"/>
          </a:p>
        </p:txBody>
      </p:sp>
      <p:sp>
        <p:nvSpPr>
          <p:cNvPr id="5" name="Title 4">
            <a:extLst>
              <a:ext uri="{FF2B5EF4-FFF2-40B4-BE49-F238E27FC236}">
                <a16:creationId xmlns:a16="http://schemas.microsoft.com/office/drawing/2014/main" id="{4A37FAE2-C608-85D2-6313-8A044C342D4B}"/>
              </a:ext>
            </a:extLst>
          </p:cNvPr>
          <p:cNvSpPr>
            <a:spLocks noGrp="1"/>
          </p:cNvSpPr>
          <p:nvPr>
            <p:ph type="title"/>
          </p:nvPr>
        </p:nvSpPr>
        <p:spPr>
          <a:xfrm>
            <a:off x="757375" y="709300"/>
            <a:ext cx="10668000" cy="726211"/>
          </a:xfrm>
        </p:spPr>
        <p:txBody>
          <a:bodyPr/>
          <a:lstStyle/>
          <a:p>
            <a:r>
              <a:rPr lang="en-US" dirty="0"/>
              <a:t>Model evaluation</a:t>
            </a:r>
          </a:p>
        </p:txBody>
      </p:sp>
      <p:graphicFrame>
        <p:nvGraphicFramePr>
          <p:cNvPr id="6" name="Table 5">
            <a:extLst>
              <a:ext uri="{FF2B5EF4-FFF2-40B4-BE49-F238E27FC236}">
                <a16:creationId xmlns:a16="http://schemas.microsoft.com/office/drawing/2014/main" id="{75017777-A901-2A60-EB95-2732E2043D9A}"/>
              </a:ext>
            </a:extLst>
          </p:cNvPr>
          <p:cNvGraphicFramePr>
            <a:graphicFrameLocks noGrp="1"/>
          </p:cNvGraphicFramePr>
          <p:nvPr>
            <p:extLst>
              <p:ext uri="{D42A27DB-BD31-4B8C-83A1-F6EECF244321}">
                <p14:modId xmlns:p14="http://schemas.microsoft.com/office/powerpoint/2010/main" val="1728363078"/>
              </p:ext>
            </p:extLst>
          </p:nvPr>
        </p:nvGraphicFramePr>
        <p:xfrm>
          <a:off x="757375" y="2253499"/>
          <a:ext cx="10668001" cy="4508965"/>
        </p:xfrm>
        <a:graphic>
          <a:graphicData uri="http://schemas.openxmlformats.org/drawingml/2006/table">
            <a:tbl>
              <a:tblPr firstRow="1" bandRow="1">
                <a:tableStyleId>{22838BEF-8BB2-4498-84A7-C5851F593DF1}</a:tableStyleId>
              </a:tblPr>
              <a:tblGrid>
                <a:gridCol w="1313760">
                  <a:extLst>
                    <a:ext uri="{9D8B030D-6E8A-4147-A177-3AD203B41FA5}">
                      <a16:colId xmlns:a16="http://schemas.microsoft.com/office/drawing/2014/main" val="1427350217"/>
                    </a:ext>
                  </a:extLst>
                </a:gridCol>
                <a:gridCol w="4552571">
                  <a:extLst>
                    <a:ext uri="{9D8B030D-6E8A-4147-A177-3AD203B41FA5}">
                      <a16:colId xmlns:a16="http://schemas.microsoft.com/office/drawing/2014/main" val="2065464251"/>
                    </a:ext>
                  </a:extLst>
                </a:gridCol>
                <a:gridCol w="2441853">
                  <a:extLst>
                    <a:ext uri="{9D8B030D-6E8A-4147-A177-3AD203B41FA5}">
                      <a16:colId xmlns:a16="http://schemas.microsoft.com/office/drawing/2014/main" val="3105539599"/>
                    </a:ext>
                  </a:extLst>
                </a:gridCol>
                <a:gridCol w="2359817">
                  <a:extLst>
                    <a:ext uri="{9D8B030D-6E8A-4147-A177-3AD203B41FA5}">
                      <a16:colId xmlns:a16="http://schemas.microsoft.com/office/drawing/2014/main" val="4277395842"/>
                    </a:ext>
                  </a:extLst>
                </a:gridCol>
              </a:tblGrid>
              <a:tr h="370840">
                <a:tc>
                  <a:txBody>
                    <a:bodyPr/>
                    <a:lstStyle/>
                    <a:p>
                      <a:pPr algn="ctr"/>
                      <a:r>
                        <a:rPr lang="en-US" dirty="0"/>
                        <a:t>Num.</a:t>
                      </a:r>
                    </a:p>
                  </a:txBody>
                  <a:tcPr/>
                </a:tc>
                <a:tc>
                  <a:txBody>
                    <a:bodyPr/>
                    <a:lstStyle/>
                    <a:p>
                      <a:pPr algn="ctr"/>
                      <a:r>
                        <a:rPr lang="en-US" dirty="0"/>
                        <a:t>Model</a:t>
                      </a:r>
                    </a:p>
                  </a:txBody>
                  <a:tcPr/>
                </a:tc>
                <a:tc>
                  <a:txBody>
                    <a:bodyPr/>
                    <a:lstStyle/>
                    <a:p>
                      <a:pPr algn="ctr"/>
                      <a:r>
                        <a:rPr lang="en-US" dirty="0"/>
                        <a:t>MAE Train</a:t>
                      </a:r>
                    </a:p>
                  </a:txBody>
                  <a:tcPr/>
                </a:tc>
                <a:tc>
                  <a:txBody>
                    <a:bodyPr/>
                    <a:lstStyle/>
                    <a:p>
                      <a:pPr algn="ctr"/>
                      <a:r>
                        <a:rPr lang="en-US" dirty="0"/>
                        <a:t>MAE Validation</a:t>
                      </a:r>
                    </a:p>
                  </a:txBody>
                  <a:tcPr/>
                </a:tc>
                <a:extLst>
                  <a:ext uri="{0D108BD9-81ED-4DB2-BD59-A6C34878D82A}">
                    <a16:rowId xmlns:a16="http://schemas.microsoft.com/office/drawing/2014/main" val="4199379593"/>
                  </a:ext>
                </a:extLst>
              </a:tr>
              <a:tr h="429725">
                <a:tc>
                  <a:txBody>
                    <a:bodyPr/>
                    <a:lstStyle/>
                    <a:p>
                      <a:pPr algn="ctr"/>
                      <a:r>
                        <a:rPr lang="en-US" dirty="0"/>
                        <a:t>1</a:t>
                      </a:r>
                    </a:p>
                  </a:txBody>
                  <a:tcPr/>
                </a:tc>
                <a:tc>
                  <a:txBody>
                    <a:bodyPr/>
                    <a:lstStyle/>
                    <a:p>
                      <a:pPr algn="ctr"/>
                      <a:r>
                        <a:rPr lang="en-US" dirty="0"/>
                        <a:t>X-Gradient Boost</a:t>
                      </a:r>
                    </a:p>
                  </a:txBody>
                  <a:tcPr/>
                </a:tc>
                <a:tc>
                  <a:txBody>
                    <a:bodyPr/>
                    <a:lstStyle/>
                    <a:p>
                      <a:pPr algn="ctr"/>
                      <a:r>
                        <a:rPr lang="en-US" dirty="0"/>
                        <a:t>1.152</a:t>
                      </a:r>
                    </a:p>
                  </a:txBody>
                  <a:tcPr/>
                </a:tc>
                <a:tc>
                  <a:txBody>
                    <a:bodyPr/>
                    <a:lstStyle/>
                    <a:p>
                      <a:pPr algn="ctr"/>
                      <a:r>
                        <a:rPr lang="en-US" b="1" dirty="0">
                          <a:solidFill>
                            <a:schemeClr val="tx1"/>
                          </a:solidFill>
                        </a:rPr>
                        <a:t>1.129</a:t>
                      </a:r>
                    </a:p>
                  </a:txBody>
                  <a:tcPr/>
                </a:tc>
                <a:extLst>
                  <a:ext uri="{0D108BD9-81ED-4DB2-BD59-A6C34878D82A}">
                    <a16:rowId xmlns:a16="http://schemas.microsoft.com/office/drawing/2014/main" val="2430594633"/>
                  </a:ext>
                </a:extLst>
              </a:tr>
              <a:tr h="370840">
                <a:tc>
                  <a:txBody>
                    <a:bodyPr/>
                    <a:lstStyle/>
                    <a:p>
                      <a:pPr algn="ctr"/>
                      <a:r>
                        <a:rPr lang="en-US" dirty="0"/>
                        <a:t>2</a:t>
                      </a:r>
                    </a:p>
                  </a:txBody>
                  <a:tcPr/>
                </a:tc>
                <a:tc>
                  <a:txBody>
                    <a:bodyPr/>
                    <a:lstStyle/>
                    <a:p>
                      <a:pPr algn="ctr"/>
                      <a:r>
                        <a:rPr lang="en-US" dirty="0"/>
                        <a:t>Radom Forest</a:t>
                      </a:r>
                    </a:p>
                  </a:txBody>
                  <a:tcPr/>
                </a:tc>
                <a:tc>
                  <a:txBody>
                    <a:bodyPr/>
                    <a:lstStyle/>
                    <a:p>
                      <a:pPr algn="ctr"/>
                      <a:r>
                        <a:rPr lang="en-US" dirty="0"/>
                        <a:t>1.082</a:t>
                      </a:r>
                    </a:p>
                  </a:txBody>
                  <a:tcPr/>
                </a:tc>
                <a:tc>
                  <a:txBody>
                    <a:bodyPr/>
                    <a:lstStyle/>
                    <a:p>
                      <a:pPr algn="ctr"/>
                      <a:r>
                        <a:rPr lang="en-US" dirty="0"/>
                        <a:t>1.135</a:t>
                      </a:r>
                    </a:p>
                  </a:txBody>
                  <a:tcPr/>
                </a:tc>
                <a:extLst>
                  <a:ext uri="{0D108BD9-81ED-4DB2-BD59-A6C34878D82A}">
                    <a16:rowId xmlns:a16="http://schemas.microsoft.com/office/drawing/2014/main" val="2572643824"/>
                  </a:ext>
                </a:extLst>
              </a:tr>
              <a:tr h="370840">
                <a:tc>
                  <a:txBody>
                    <a:bodyPr/>
                    <a:lstStyle/>
                    <a:p>
                      <a:pPr algn="ctr"/>
                      <a:r>
                        <a:rPr lang="en-US" dirty="0"/>
                        <a:t>3</a:t>
                      </a:r>
                    </a:p>
                  </a:txBody>
                  <a:tcPr/>
                </a:tc>
                <a:tc>
                  <a:txBody>
                    <a:bodyPr/>
                    <a:lstStyle/>
                    <a:p>
                      <a:pPr algn="ctr"/>
                      <a:r>
                        <a:rPr lang="en-US" dirty="0"/>
                        <a:t>Decision Tree</a:t>
                      </a:r>
                    </a:p>
                  </a:txBody>
                  <a:tcPr/>
                </a:tc>
                <a:tc>
                  <a:txBody>
                    <a:bodyPr/>
                    <a:lstStyle/>
                    <a:p>
                      <a:pPr algn="ctr"/>
                      <a:r>
                        <a:rPr lang="en-US" dirty="0"/>
                        <a:t>1.153</a:t>
                      </a:r>
                    </a:p>
                  </a:txBody>
                  <a:tcPr/>
                </a:tc>
                <a:tc>
                  <a:txBody>
                    <a:bodyPr/>
                    <a:lstStyle/>
                    <a:p>
                      <a:pPr algn="ctr"/>
                      <a:r>
                        <a:rPr lang="en-US" dirty="0"/>
                        <a:t>1.134</a:t>
                      </a:r>
                    </a:p>
                  </a:txBody>
                  <a:tcPr/>
                </a:tc>
                <a:extLst>
                  <a:ext uri="{0D108BD9-81ED-4DB2-BD59-A6C34878D82A}">
                    <a16:rowId xmlns:a16="http://schemas.microsoft.com/office/drawing/2014/main" val="3996396415"/>
                  </a:ext>
                </a:extLst>
              </a:tr>
              <a:tr h="370840">
                <a:tc>
                  <a:txBody>
                    <a:bodyPr/>
                    <a:lstStyle/>
                    <a:p>
                      <a:pPr algn="ctr"/>
                      <a:r>
                        <a:rPr lang="en-US" dirty="0"/>
                        <a:t>4</a:t>
                      </a:r>
                    </a:p>
                  </a:txBody>
                  <a:tcPr/>
                </a:tc>
                <a:tc>
                  <a:txBody>
                    <a:bodyPr/>
                    <a:lstStyle/>
                    <a:p>
                      <a:pPr algn="ctr"/>
                      <a:r>
                        <a:rPr lang="en-US" dirty="0"/>
                        <a:t>Multiple Layer Perceptron</a:t>
                      </a:r>
                    </a:p>
                  </a:txBody>
                  <a:tcPr/>
                </a:tc>
                <a:tc>
                  <a:txBody>
                    <a:bodyPr/>
                    <a:lstStyle/>
                    <a:p>
                      <a:pPr algn="ctr"/>
                      <a:r>
                        <a:rPr lang="en-US" dirty="0"/>
                        <a:t>1.039</a:t>
                      </a:r>
                    </a:p>
                  </a:txBody>
                  <a:tcPr/>
                </a:tc>
                <a:tc>
                  <a:txBody>
                    <a:bodyPr/>
                    <a:lstStyle/>
                    <a:p>
                      <a:pPr algn="ctr"/>
                      <a:r>
                        <a:rPr lang="en-US" dirty="0"/>
                        <a:t>1.152</a:t>
                      </a:r>
                    </a:p>
                  </a:txBody>
                  <a:tcPr/>
                </a:tc>
                <a:extLst>
                  <a:ext uri="{0D108BD9-81ED-4DB2-BD59-A6C34878D82A}">
                    <a16:rowId xmlns:a16="http://schemas.microsoft.com/office/drawing/2014/main" val="439852537"/>
                  </a:ext>
                </a:extLst>
              </a:tr>
              <a:tr h="370840">
                <a:tc>
                  <a:txBody>
                    <a:bodyPr/>
                    <a:lstStyle/>
                    <a:p>
                      <a:pPr algn="ctr"/>
                      <a:r>
                        <a:rPr lang="en-US" dirty="0"/>
                        <a:t>5</a:t>
                      </a:r>
                    </a:p>
                  </a:txBody>
                  <a:tcPr/>
                </a:tc>
                <a:tc>
                  <a:txBody>
                    <a:bodyPr/>
                    <a:lstStyle/>
                    <a:p>
                      <a:pPr algn="ctr"/>
                      <a:r>
                        <a:rPr lang="en-US" dirty="0"/>
                        <a:t>Convoluted Neural Network (CNN)</a:t>
                      </a:r>
                    </a:p>
                  </a:txBody>
                  <a:tcPr/>
                </a:tc>
                <a:tc>
                  <a:txBody>
                    <a:bodyPr/>
                    <a:lstStyle/>
                    <a:p>
                      <a:pPr algn="ctr"/>
                      <a:r>
                        <a:rPr lang="en-US" dirty="0"/>
                        <a:t>0.972</a:t>
                      </a:r>
                    </a:p>
                  </a:txBody>
                  <a:tcPr/>
                </a:tc>
                <a:tc>
                  <a:txBody>
                    <a:bodyPr/>
                    <a:lstStyle/>
                    <a:p>
                      <a:pPr algn="ctr"/>
                      <a:r>
                        <a:rPr lang="en-US" b="0" dirty="0">
                          <a:solidFill>
                            <a:schemeClr val="tx1"/>
                          </a:solidFill>
                        </a:rPr>
                        <a:t>1.171</a:t>
                      </a:r>
                    </a:p>
                  </a:txBody>
                  <a:tcPr/>
                </a:tc>
                <a:extLst>
                  <a:ext uri="{0D108BD9-81ED-4DB2-BD59-A6C34878D82A}">
                    <a16:rowId xmlns:a16="http://schemas.microsoft.com/office/drawing/2014/main" val="1148793287"/>
                  </a:ext>
                </a:extLst>
              </a:tr>
              <a:tr h="370840">
                <a:tc>
                  <a:txBody>
                    <a:bodyPr/>
                    <a:lstStyle/>
                    <a:p>
                      <a:pPr algn="ctr"/>
                      <a:r>
                        <a:rPr lang="en-US" dirty="0"/>
                        <a:t>6</a:t>
                      </a:r>
                    </a:p>
                  </a:txBody>
                  <a:tcPr/>
                </a:tc>
                <a:tc>
                  <a:txBody>
                    <a:bodyPr/>
                    <a:lstStyle/>
                    <a:p>
                      <a:pPr algn="ctr"/>
                      <a:r>
                        <a:rPr lang="en-US">
                          <a:solidFill>
                            <a:schemeClr val="tx1"/>
                          </a:solidFill>
                        </a:rPr>
                        <a:t>Long Short-Term </a:t>
                      </a:r>
                      <a:r>
                        <a:rPr lang="en-US" dirty="0">
                          <a:solidFill>
                            <a:schemeClr val="tx1"/>
                          </a:solidFill>
                        </a:rPr>
                        <a:t>Memory (LSTM)</a:t>
                      </a:r>
                    </a:p>
                  </a:txBody>
                  <a:tcPr/>
                </a:tc>
                <a:tc>
                  <a:txBody>
                    <a:bodyPr/>
                    <a:lstStyle/>
                    <a:p>
                      <a:pPr algn="ctr"/>
                      <a:r>
                        <a:rPr lang="en-US" b="1" dirty="0">
                          <a:solidFill>
                            <a:srgbClr val="FF0000"/>
                          </a:solidFill>
                        </a:rPr>
                        <a:t>0.832</a:t>
                      </a:r>
                    </a:p>
                  </a:txBody>
                  <a:tcPr/>
                </a:tc>
                <a:tc>
                  <a:txBody>
                    <a:bodyPr/>
                    <a:lstStyle/>
                    <a:p>
                      <a:pPr algn="ctr"/>
                      <a:r>
                        <a:rPr lang="en-US" b="0" dirty="0">
                          <a:solidFill>
                            <a:schemeClr val="tx1"/>
                          </a:solidFill>
                        </a:rPr>
                        <a:t>1.192</a:t>
                      </a:r>
                    </a:p>
                  </a:txBody>
                  <a:tcPr/>
                </a:tc>
                <a:extLst>
                  <a:ext uri="{0D108BD9-81ED-4DB2-BD59-A6C34878D82A}">
                    <a16:rowId xmlns:a16="http://schemas.microsoft.com/office/drawing/2014/main" val="4133330107"/>
                  </a:ext>
                </a:extLst>
              </a:tr>
              <a:tr h="370840">
                <a:tc>
                  <a:txBody>
                    <a:bodyPr/>
                    <a:lstStyle/>
                    <a:p>
                      <a:pPr algn="ctr"/>
                      <a:r>
                        <a:rPr lang="en-US" dirty="0"/>
                        <a:t>7</a:t>
                      </a:r>
                    </a:p>
                  </a:txBody>
                  <a:tcPr/>
                </a:tc>
                <a:tc>
                  <a:txBody>
                    <a:bodyPr/>
                    <a:lstStyle/>
                    <a:p>
                      <a:pPr algn="ctr"/>
                      <a:r>
                        <a:rPr lang="en-US" dirty="0"/>
                        <a:t>Ensemble Model (Voting Regression)</a:t>
                      </a:r>
                    </a:p>
                  </a:txBody>
                  <a:tcPr/>
                </a:tc>
                <a:tc>
                  <a:txBody>
                    <a:bodyPr/>
                    <a:lstStyle/>
                    <a:p>
                      <a:pPr algn="ctr"/>
                      <a:r>
                        <a:rPr lang="en-US" dirty="0"/>
                        <a:t>1.116</a:t>
                      </a:r>
                    </a:p>
                  </a:txBody>
                  <a:tcPr/>
                </a:tc>
                <a:tc>
                  <a:txBody>
                    <a:bodyPr/>
                    <a:lstStyle/>
                    <a:p>
                      <a:pPr algn="ctr"/>
                      <a:r>
                        <a:rPr lang="en-US" dirty="0"/>
                        <a:t>1.375</a:t>
                      </a:r>
                    </a:p>
                  </a:txBody>
                  <a:tcPr/>
                </a:tc>
                <a:extLst>
                  <a:ext uri="{0D108BD9-81ED-4DB2-BD59-A6C34878D82A}">
                    <a16:rowId xmlns:a16="http://schemas.microsoft.com/office/drawing/2014/main" val="1527519173"/>
                  </a:ext>
                </a:extLst>
              </a:tr>
              <a:tr h="370840">
                <a:tc>
                  <a:txBody>
                    <a:bodyPr/>
                    <a:lstStyle/>
                    <a:p>
                      <a:pPr algn="ctr"/>
                      <a:r>
                        <a:rPr lang="en-US" dirty="0"/>
                        <a:t>8</a:t>
                      </a:r>
                    </a:p>
                  </a:txBody>
                  <a:tcPr/>
                </a:tc>
                <a:tc>
                  <a:txBody>
                    <a:bodyPr/>
                    <a:lstStyle/>
                    <a:p>
                      <a:pPr algn="ctr"/>
                      <a:r>
                        <a:rPr lang="en-US" dirty="0"/>
                        <a:t>CNN + LSTM</a:t>
                      </a:r>
                    </a:p>
                  </a:txBody>
                  <a:tcPr/>
                </a:tc>
                <a:tc>
                  <a:txBody>
                    <a:bodyPr/>
                    <a:lstStyle/>
                    <a:p>
                      <a:pPr algn="ctr"/>
                      <a:r>
                        <a:rPr lang="en-US" dirty="0"/>
                        <a:t>1.089</a:t>
                      </a:r>
                    </a:p>
                  </a:txBody>
                  <a:tcPr/>
                </a:tc>
                <a:tc>
                  <a:txBody>
                    <a:bodyPr/>
                    <a:lstStyle/>
                    <a:p>
                      <a:pPr algn="ctr"/>
                      <a:r>
                        <a:rPr lang="en-US" dirty="0"/>
                        <a:t>1.231</a:t>
                      </a:r>
                    </a:p>
                  </a:txBody>
                  <a:tcPr/>
                </a:tc>
                <a:extLst>
                  <a:ext uri="{0D108BD9-81ED-4DB2-BD59-A6C34878D82A}">
                    <a16:rowId xmlns:a16="http://schemas.microsoft.com/office/drawing/2014/main" val="4288402458"/>
                  </a:ext>
                </a:extLst>
              </a:tr>
              <a:tr h="370840">
                <a:tc>
                  <a:txBody>
                    <a:bodyPr/>
                    <a:lstStyle/>
                    <a:p>
                      <a:pPr algn="ctr"/>
                      <a:r>
                        <a:rPr lang="en-US" dirty="0"/>
                        <a:t>9</a:t>
                      </a:r>
                    </a:p>
                  </a:txBody>
                  <a:tcPr/>
                </a:tc>
                <a:tc>
                  <a:txBody>
                    <a:bodyPr/>
                    <a:lstStyle/>
                    <a:p>
                      <a:pPr algn="ctr"/>
                      <a:r>
                        <a:rPr lang="en-US" dirty="0"/>
                        <a:t>Ensemble Model + Incremental Learning</a:t>
                      </a:r>
                    </a:p>
                  </a:txBody>
                  <a:tcPr/>
                </a:tc>
                <a:tc>
                  <a:txBody>
                    <a:bodyPr/>
                    <a:lstStyle/>
                    <a:p>
                      <a:pPr algn="ctr"/>
                      <a:r>
                        <a:rPr lang="en-US" dirty="0"/>
                        <a:t>1.179</a:t>
                      </a:r>
                    </a:p>
                  </a:txBody>
                  <a:tcPr/>
                </a:tc>
                <a:tc>
                  <a:txBody>
                    <a:bodyPr/>
                    <a:lstStyle/>
                    <a:p>
                      <a:pPr algn="ctr"/>
                      <a:r>
                        <a:rPr lang="en-US" dirty="0"/>
                        <a:t>1.677</a:t>
                      </a:r>
                    </a:p>
                  </a:txBody>
                  <a:tcPr/>
                </a:tc>
                <a:extLst>
                  <a:ext uri="{0D108BD9-81ED-4DB2-BD59-A6C34878D82A}">
                    <a16:rowId xmlns:a16="http://schemas.microsoft.com/office/drawing/2014/main" val="149663547"/>
                  </a:ext>
                </a:extLst>
              </a:tr>
              <a:tr h="370840">
                <a:tc>
                  <a:txBody>
                    <a:bodyPr/>
                    <a:lstStyle/>
                    <a:p>
                      <a:pPr algn="ctr"/>
                      <a:r>
                        <a:rPr lang="en-US" dirty="0"/>
                        <a:t>10</a:t>
                      </a:r>
                    </a:p>
                  </a:txBody>
                  <a:tcPr/>
                </a:tc>
                <a:tc>
                  <a:txBody>
                    <a:bodyPr/>
                    <a:lstStyle/>
                    <a:p>
                      <a:pPr algn="ctr"/>
                      <a:r>
                        <a:rPr lang="en-US" dirty="0"/>
                        <a:t>CNN + Incremental Learning</a:t>
                      </a:r>
                    </a:p>
                  </a:txBody>
                  <a:tcPr/>
                </a:tc>
                <a:tc>
                  <a:txBody>
                    <a:bodyPr/>
                    <a:lstStyle/>
                    <a:p>
                      <a:pPr algn="ctr"/>
                      <a:r>
                        <a:rPr lang="en-US" dirty="0"/>
                        <a:t>1.19</a:t>
                      </a:r>
                    </a:p>
                  </a:txBody>
                  <a:tcPr/>
                </a:tc>
                <a:tc>
                  <a:txBody>
                    <a:bodyPr/>
                    <a:lstStyle/>
                    <a:p>
                      <a:pPr algn="ctr"/>
                      <a:r>
                        <a:rPr lang="en-US" dirty="0"/>
                        <a:t>1.203</a:t>
                      </a:r>
                    </a:p>
                  </a:txBody>
                  <a:tcPr/>
                </a:tc>
                <a:extLst>
                  <a:ext uri="{0D108BD9-81ED-4DB2-BD59-A6C34878D82A}">
                    <a16:rowId xmlns:a16="http://schemas.microsoft.com/office/drawing/2014/main" val="2321184652"/>
                  </a:ext>
                </a:extLst>
              </a:tr>
              <a:tr h="370840">
                <a:tc>
                  <a:txBody>
                    <a:bodyPr/>
                    <a:lstStyle/>
                    <a:p>
                      <a:pPr algn="ctr"/>
                      <a:r>
                        <a:rPr lang="en-US" dirty="0"/>
                        <a:t>11</a:t>
                      </a:r>
                    </a:p>
                  </a:txBody>
                  <a:tcPr/>
                </a:tc>
                <a:tc>
                  <a:txBody>
                    <a:bodyPr/>
                    <a:lstStyle/>
                    <a:p>
                      <a:pPr algn="ctr"/>
                      <a:r>
                        <a:rPr lang="en-US" dirty="0"/>
                        <a:t>LSTM + Incremental Learning</a:t>
                      </a:r>
                    </a:p>
                  </a:txBody>
                  <a:tcPr/>
                </a:tc>
                <a:tc>
                  <a:txBody>
                    <a:bodyPr/>
                    <a:lstStyle/>
                    <a:p>
                      <a:pPr algn="ctr"/>
                      <a:r>
                        <a:rPr lang="en-US" dirty="0"/>
                        <a:t>1.23</a:t>
                      </a:r>
                    </a:p>
                  </a:txBody>
                  <a:tcPr/>
                </a:tc>
                <a:tc>
                  <a:txBody>
                    <a:bodyPr/>
                    <a:lstStyle/>
                    <a:p>
                      <a:pPr algn="ctr"/>
                      <a:r>
                        <a:rPr lang="en-US" dirty="0"/>
                        <a:t>1.278</a:t>
                      </a:r>
                    </a:p>
                  </a:txBody>
                  <a:tcPr/>
                </a:tc>
                <a:extLst>
                  <a:ext uri="{0D108BD9-81ED-4DB2-BD59-A6C34878D82A}">
                    <a16:rowId xmlns:a16="http://schemas.microsoft.com/office/drawing/2014/main" val="4074047453"/>
                  </a:ext>
                </a:extLst>
              </a:tr>
            </a:tbl>
          </a:graphicData>
        </a:graphic>
      </p:graphicFrame>
      <p:sp>
        <p:nvSpPr>
          <p:cNvPr id="2" name="Content Placeholder 2">
            <a:extLst>
              <a:ext uri="{FF2B5EF4-FFF2-40B4-BE49-F238E27FC236}">
                <a16:creationId xmlns:a16="http://schemas.microsoft.com/office/drawing/2014/main" id="{ECC0B34B-E342-A82E-B649-245BACFACE83}"/>
              </a:ext>
            </a:extLst>
          </p:cNvPr>
          <p:cNvSpPr txBox="1">
            <a:spLocks/>
          </p:cNvSpPr>
          <p:nvPr/>
        </p:nvSpPr>
        <p:spPr>
          <a:xfrm>
            <a:off x="731520" y="1377234"/>
            <a:ext cx="7379110" cy="822961"/>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spcAft>
                <a:spcPts val="0"/>
              </a:spcAft>
              <a:buNone/>
            </a:pPr>
            <a:r>
              <a:rPr lang="en-US" sz="1800" dirty="0">
                <a:latin typeface="Arial" panose="020B0604020202020204" pitchFamily="34" charset="0"/>
              </a:rPr>
              <a:t>Previous Best model :</a:t>
            </a:r>
          </a:p>
          <a:p>
            <a:pPr lvl="1" algn="just">
              <a:spcAft>
                <a:spcPts val="0"/>
              </a:spcAft>
            </a:pPr>
            <a:r>
              <a:rPr lang="en-US" sz="1400" dirty="0">
                <a:latin typeface="Arial" panose="020B0604020202020204" pitchFamily="34" charset="0"/>
              </a:rPr>
              <a:t>MAE Train: 4.18</a:t>
            </a:r>
          </a:p>
          <a:p>
            <a:pPr lvl="1" algn="just">
              <a:spcAft>
                <a:spcPts val="0"/>
              </a:spcAft>
            </a:pPr>
            <a:r>
              <a:rPr lang="en-US" sz="1400" dirty="0">
                <a:latin typeface="Arial" panose="020B0604020202020204" pitchFamily="34" charset="0"/>
              </a:rPr>
              <a:t>MAE Validation: 4.23 </a:t>
            </a:r>
            <a:endParaRPr lang="en-US" sz="1400" dirty="0">
              <a:solidFill>
                <a:schemeClr val="tx2"/>
              </a:solidFill>
              <a:latin typeface="Arial" panose="020B0604020202020204" pitchFamily="34" charset="0"/>
            </a:endParaRPr>
          </a:p>
          <a:p>
            <a:pPr marL="0" indent="0">
              <a:spcAft>
                <a:spcPts val="0"/>
              </a:spcAft>
              <a:buNone/>
            </a:pPr>
            <a:endParaRPr lang="en-US" sz="1800" dirty="0">
              <a:solidFill>
                <a:srgbClr val="000000"/>
              </a:solidFill>
              <a:latin typeface="Arial" panose="020B0604020202020204" pitchFamily="34" charset="0"/>
            </a:endParaRPr>
          </a:p>
        </p:txBody>
      </p:sp>
    </p:spTree>
    <p:extLst>
      <p:ext uri="{BB962C8B-B14F-4D97-AF65-F5344CB8AC3E}">
        <p14:creationId xmlns:p14="http://schemas.microsoft.com/office/powerpoint/2010/main" val="22614196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D3FE259-B742-148B-88EA-EAE84226FE5A}"/>
              </a:ext>
            </a:extLst>
          </p:cNvPr>
          <p:cNvSpPr>
            <a:spLocks noGrp="1"/>
          </p:cNvSpPr>
          <p:nvPr>
            <p:ph type="sldNum" sz="quarter" idx="12"/>
          </p:nvPr>
        </p:nvSpPr>
        <p:spPr/>
        <p:txBody>
          <a:bodyPr/>
          <a:lstStyle/>
          <a:p>
            <a:fld id="{B5CEABB6-07DC-46E8-9B57-56EC44A396E5}" type="slidenum">
              <a:rPr lang="en-US" smtClean="0"/>
              <a:pPr/>
              <a:t>12</a:t>
            </a:fld>
            <a:endParaRPr lang="en-US" dirty="0"/>
          </a:p>
        </p:txBody>
      </p:sp>
      <p:sp>
        <p:nvSpPr>
          <p:cNvPr id="5" name="Title 4">
            <a:extLst>
              <a:ext uri="{FF2B5EF4-FFF2-40B4-BE49-F238E27FC236}">
                <a16:creationId xmlns:a16="http://schemas.microsoft.com/office/drawing/2014/main" id="{4A37FAE2-C608-85D2-6313-8A044C342D4B}"/>
              </a:ext>
            </a:extLst>
          </p:cNvPr>
          <p:cNvSpPr>
            <a:spLocks noGrp="1"/>
          </p:cNvSpPr>
          <p:nvPr>
            <p:ph type="title"/>
          </p:nvPr>
        </p:nvSpPr>
        <p:spPr>
          <a:xfrm>
            <a:off x="757375" y="709300"/>
            <a:ext cx="10668000" cy="726211"/>
          </a:xfrm>
        </p:spPr>
        <p:txBody>
          <a:bodyPr/>
          <a:lstStyle/>
          <a:p>
            <a:r>
              <a:rPr lang="en-US" dirty="0"/>
              <a:t>Model Feature importance</a:t>
            </a:r>
          </a:p>
        </p:txBody>
      </p:sp>
      <p:pic>
        <p:nvPicPr>
          <p:cNvPr id="3073" name="Picture 1" descr="A bar graph with blue lines&#10;&#10;Description automatically generated">
            <a:extLst>
              <a:ext uri="{FF2B5EF4-FFF2-40B4-BE49-F238E27FC236}">
                <a16:creationId xmlns:a16="http://schemas.microsoft.com/office/drawing/2014/main" id="{DF1D0E13-36BC-5C3E-75F8-AEB6137746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8549" y="2630125"/>
            <a:ext cx="5217432" cy="2864866"/>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3">
            <a:extLst>
              <a:ext uri="{FF2B5EF4-FFF2-40B4-BE49-F238E27FC236}">
                <a16:creationId xmlns:a16="http://schemas.microsoft.com/office/drawing/2014/main" id="{472F9318-94B5-8C9C-2B52-A45C59A74D4B}"/>
              </a:ext>
            </a:extLst>
          </p:cNvPr>
          <p:cNvSpPr>
            <a:spLocks noChangeArrowheads="1"/>
          </p:cNvSpPr>
          <p:nvPr/>
        </p:nvSpPr>
        <p:spPr bwMode="auto">
          <a:xfrm>
            <a:off x="1614625" y="499222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1" name="TextBox 10">
            <a:extLst>
              <a:ext uri="{FF2B5EF4-FFF2-40B4-BE49-F238E27FC236}">
                <a16:creationId xmlns:a16="http://schemas.microsoft.com/office/drawing/2014/main" id="{8B7F3FD4-6A96-A568-FAE5-7C2E40E857C5}"/>
              </a:ext>
            </a:extLst>
          </p:cNvPr>
          <p:cNvSpPr txBox="1"/>
          <p:nvPr/>
        </p:nvSpPr>
        <p:spPr>
          <a:xfrm>
            <a:off x="-163836" y="1883542"/>
            <a:ext cx="4975123" cy="974626"/>
          </a:xfrm>
          <a:prstGeom prst="rect">
            <a:avLst/>
          </a:prstGeom>
          <a:noFill/>
        </p:spPr>
        <p:txBody>
          <a:bodyPr wrap="square" rtlCol="0">
            <a:spAutoFit/>
          </a:bodyPr>
          <a:lstStyle/>
          <a:p>
            <a:pPr marL="857250" marR="0">
              <a:spcBef>
                <a:spcPts val="0"/>
              </a:spcBef>
              <a:spcAft>
                <a:spcPts val="200"/>
              </a:spcAft>
            </a:pPr>
            <a:r>
              <a:rPr lang="en-US" sz="1800" b="1" kern="100" dirty="0" err="1">
                <a:effectLst/>
                <a:latin typeface="Times New Roman" panose="02020603050405020304" pitchFamily="18" charset="0"/>
                <a:ea typeface="DengXian" panose="02010600030101010101" pitchFamily="2" charset="-122"/>
                <a:cs typeface="Arial" panose="020B0604020202020204" pitchFamily="34" charset="0"/>
              </a:rPr>
              <a:t>XG_Boost</a:t>
            </a:r>
            <a:endParaRPr lang="en-US" sz="1800" b="1" kern="100" dirty="0">
              <a:effectLst/>
              <a:latin typeface="Aptos" panose="020B0004020202020204" pitchFamily="34" charset="0"/>
              <a:ea typeface="DengXian" panose="02010600030101010101" pitchFamily="2" charset="-122"/>
              <a:cs typeface="Arial" panose="020B0604020202020204" pitchFamily="34" charset="0"/>
            </a:endParaRPr>
          </a:p>
          <a:p>
            <a:pPr marL="857250" marR="0">
              <a:spcBef>
                <a:spcPts val="0"/>
              </a:spcBef>
              <a:spcAft>
                <a:spcPts val="200"/>
              </a:spcAft>
            </a:pPr>
            <a:r>
              <a:rPr lang="en-US" sz="1800" kern="100" dirty="0">
                <a:effectLst/>
                <a:latin typeface="Times New Roman" panose="02020603050405020304" pitchFamily="18" charset="0"/>
                <a:ea typeface="DengXian" panose="02010600030101010101" pitchFamily="2" charset="-122"/>
                <a:cs typeface="Arial" panose="020B0604020202020204" pitchFamily="34" charset="0"/>
              </a:rPr>
              <a:t>MAE Train: 1.152, MAE Validation: 1.129</a:t>
            </a:r>
            <a:endParaRPr lang="en-US" sz="1800" kern="100" dirty="0">
              <a:effectLst/>
              <a:latin typeface="Aptos" panose="020B0004020202020204" pitchFamily="34" charset="0"/>
              <a:ea typeface="DengXian" panose="02010600030101010101" pitchFamily="2" charset="-122"/>
              <a:cs typeface="Arial" panose="020B0604020202020204" pitchFamily="34" charset="0"/>
            </a:endParaRPr>
          </a:p>
          <a:p>
            <a:endParaRPr lang="en-US" dirty="0"/>
          </a:p>
        </p:txBody>
      </p:sp>
      <p:sp>
        <p:nvSpPr>
          <p:cNvPr id="12" name="TextBox 11">
            <a:extLst>
              <a:ext uri="{FF2B5EF4-FFF2-40B4-BE49-F238E27FC236}">
                <a16:creationId xmlns:a16="http://schemas.microsoft.com/office/drawing/2014/main" id="{694DA402-DDE6-40D2-0857-54A29B89E400}"/>
              </a:ext>
            </a:extLst>
          </p:cNvPr>
          <p:cNvSpPr txBox="1"/>
          <p:nvPr/>
        </p:nvSpPr>
        <p:spPr>
          <a:xfrm>
            <a:off x="5307252" y="1803190"/>
            <a:ext cx="4975123" cy="671979"/>
          </a:xfrm>
          <a:prstGeom prst="rect">
            <a:avLst/>
          </a:prstGeom>
          <a:noFill/>
        </p:spPr>
        <p:txBody>
          <a:bodyPr wrap="square" rtlCol="0">
            <a:spAutoFit/>
          </a:bodyPr>
          <a:lstStyle/>
          <a:p>
            <a:pPr marL="857250" marR="0">
              <a:spcBef>
                <a:spcPts val="0"/>
              </a:spcBef>
              <a:spcAft>
                <a:spcPts val="200"/>
              </a:spcAft>
            </a:pPr>
            <a:r>
              <a:rPr lang="en-US" sz="1800" b="1" kern="100" dirty="0">
                <a:effectLst/>
                <a:latin typeface="Times New Roman" panose="02020603050405020304" pitchFamily="18" charset="0"/>
                <a:ea typeface="DengXian" panose="02010600030101010101" pitchFamily="2" charset="-122"/>
                <a:cs typeface="Arial" panose="020B0604020202020204" pitchFamily="34" charset="0"/>
              </a:rPr>
              <a:t>Random Forest</a:t>
            </a:r>
            <a:endParaRPr lang="en-US" sz="1800" b="1" kern="100" dirty="0">
              <a:effectLst/>
              <a:latin typeface="Aptos" panose="020B0004020202020204" pitchFamily="34" charset="0"/>
              <a:ea typeface="DengXian" panose="02010600030101010101" pitchFamily="2" charset="-122"/>
              <a:cs typeface="Arial" panose="020B0604020202020204" pitchFamily="34" charset="0"/>
            </a:endParaRPr>
          </a:p>
          <a:p>
            <a:pPr marL="857250" marR="0">
              <a:spcBef>
                <a:spcPts val="0"/>
              </a:spcBef>
              <a:spcAft>
                <a:spcPts val="200"/>
              </a:spcAft>
            </a:pPr>
            <a:r>
              <a:rPr lang="en-US" sz="1800" kern="100" dirty="0">
                <a:effectLst/>
                <a:latin typeface="Times New Roman" panose="02020603050405020304" pitchFamily="18" charset="0"/>
                <a:ea typeface="DengXian" panose="02010600030101010101" pitchFamily="2" charset="-122"/>
                <a:cs typeface="Arial" panose="020B0604020202020204" pitchFamily="34" charset="0"/>
              </a:rPr>
              <a:t>MAE Train: 1.08, MAE Validation: 1.13</a:t>
            </a:r>
            <a:endParaRPr lang="en-US" sz="1800" kern="100" dirty="0">
              <a:effectLst/>
              <a:latin typeface="Aptos" panose="020B0004020202020204" pitchFamily="34" charset="0"/>
              <a:ea typeface="DengXian" panose="02010600030101010101" pitchFamily="2" charset="-122"/>
              <a:cs typeface="Arial" panose="020B0604020202020204" pitchFamily="34" charset="0"/>
            </a:endParaRPr>
          </a:p>
        </p:txBody>
      </p:sp>
      <p:pic>
        <p:nvPicPr>
          <p:cNvPr id="13" name="Picture 12" descr="A bar graph with blue bars&#10;&#10;Description automatically generated">
            <a:extLst>
              <a:ext uri="{FF2B5EF4-FFF2-40B4-BE49-F238E27FC236}">
                <a16:creationId xmlns:a16="http://schemas.microsoft.com/office/drawing/2014/main" id="{C79CC028-F968-AB8F-B2ED-4F20E547F0E3}"/>
              </a:ext>
            </a:extLst>
          </p:cNvPr>
          <p:cNvPicPr>
            <a:picLocks noChangeAspect="1"/>
          </p:cNvPicPr>
          <p:nvPr/>
        </p:nvPicPr>
        <p:blipFill>
          <a:blip r:embed="rId4"/>
          <a:stretch>
            <a:fillRect/>
          </a:stretch>
        </p:blipFill>
        <p:spPr>
          <a:xfrm>
            <a:off x="6091375" y="2596867"/>
            <a:ext cx="5217432" cy="2898123"/>
          </a:xfrm>
          <a:prstGeom prst="rect">
            <a:avLst/>
          </a:prstGeom>
        </p:spPr>
      </p:pic>
    </p:spTree>
    <p:extLst>
      <p:ext uri="{BB962C8B-B14F-4D97-AF65-F5344CB8AC3E}">
        <p14:creationId xmlns:p14="http://schemas.microsoft.com/office/powerpoint/2010/main" val="24039537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D3FE259-B742-148B-88EA-EAE84226FE5A}"/>
              </a:ext>
            </a:extLst>
          </p:cNvPr>
          <p:cNvSpPr>
            <a:spLocks noGrp="1"/>
          </p:cNvSpPr>
          <p:nvPr>
            <p:ph type="sldNum" sz="quarter" idx="12"/>
          </p:nvPr>
        </p:nvSpPr>
        <p:spPr/>
        <p:txBody>
          <a:bodyPr/>
          <a:lstStyle/>
          <a:p>
            <a:fld id="{B5CEABB6-07DC-46E8-9B57-56EC44A396E5}" type="slidenum">
              <a:rPr lang="en-US" smtClean="0"/>
              <a:pPr/>
              <a:t>13</a:t>
            </a:fld>
            <a:endParaRPr lang="en-US" dirty="0"/>
          </a:p>
        </p:txBody>
      </p:sp>
      <p:sp>
        <p:nvSpPr>
          <p:cNvPr id="5" name="Title 4">
            <a:extLst>
              <a:ext uri="{FF2B5EF4-FFF2-40B4-BE49-F238E27FC236}">
                <a16:creationId xmlns:a16="http://schemas.microsoft.com/office/drawing/2014/main" id="{4A37FAE2-C608-85D2-6313-8A044C342D4B}"/>
              </a:ext>
            </a:extLst>
          </p:cNvPr>
          <p:cNvSpPr>
            <a:spLocks noGrp="1"/>
          </p:cNvSpPr>
          <p:nvPr>
            <p:ph type="title"/>
          </p:nvPr>
        </p:nvSpPr>
        <p:spPr>
          <a:xfrm>
            <a:off x="757375" y="709300"/>
            <a:ext cx="10668000" cy="726211"/>
          </a:xfrm>
        </p:spPr>
        <p:txBody>
          <a:bodyPr/>
          <a:lstStyle/>
          <a:p>
            <a:r>
              <a:rPr lang="en-US" dirty="0"/>
              <a:t>Model Feature importance</a:t>
            </a:r>
          </a:p>
        </p:txBody>
      </p:sp>
      <p:sp>
        <p:nvSpPr>
          <p:cNvPr id="9" name="Rectangle 3">
            <a:extLst>
              <a:ext uri="{FF2B5EF4-FFF2-40B4-BE49-F238E27FC236}">
                <a16:creationId xmlns:a16="http://schemas.microsoft.com/office/drawing/2014/main" id="{472F9318-94B5-8C9C-2B52-A45C59A74D4B}"/>
              </a:ext>
            </a:extLst>
          </p:cNvPr>
          <p:cNvSpPr>
            <a:spLocks noChangeArrowheads="1"/>
          </p:cNvSpPr>
          <p:nvPr/>
        </p:nvSpPr>
        <p:spPr bwMode="auto">
          <a:xfrm>
            <a:off x="1614625" y="499222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1" name="TextBox 10">
            <a:extLst>
              <a:ext uri="{FF2B5EF4-FFF2-40B4-BE49-F238E27FC236}">
                <a16:creationId xmlns:a16="http://schemas.microsoft.com/office/drawing/2014/main" id="{8B7F3FD4-6A96-A568-FAE5-7C2E40E857C5}"/>
              </a:ext>
            </a:extLst>
          </p:cNvPr>
          <p:cNvSpPr txBox="1"/>
          <p:nvPr/>
        </p:nvSpPr>
        <p:spPr>
          <a:xfrm>
            <a:off x="-163836" y="1883542"/>
            <a:ext cx="4975123" cy="671979"/>
          </a:xfrm>
          <a:prstGeom prst="rect">
            <a:avLst/>
          </a:prstGeom>
          <a:noFill/>
        </p:spPr>
        <p:txBody>
          <a:bodyPr wrap="square" rtlCol="0">
            <a:spAutoFit/>
          </a:bodyPr>
          <a:lstStyle/>
          <a:p>
            <a:pPr marL="857250" marR="0">
              <a:spcBef>
                <a:spcPts val="0"/>
              </a:spcBef>
              <a:spcAft>
                <a:spcPts val="200"/>
              </a:spcAft>
            </a:pPr>
            <a:r>
              <a:rPr lang="en-US" sz="1800" b="1" kern="100" dirty="0">
                <a:effectLst/>
                <a:latin typeface="Times New Roman" panose="02020603050405020304" pitchFamily="18" charset="0"/>
                <a:ea typeface="DengXian" panose="02010600030101010101" pitchFamily="2" charset="-122"/>
                <a:cs typeface="Arial" panose="020B0604020202020204" pitchFamily="34" charset="0"/>
              </a:rPr>
              <a:t>Decision Tree </a:t>
            </a:r>
            <a:r>
              <a:rPr lang="en-US" sz="1800" b="1" kern="100" dirty="0">
                <a:solidFill>
                  <a:srgbClr val="FF0000"/>
                </a:solidFill>
                <a:effectLst/>
                <a:latin typeface="Times New Roman" panose="02020603050405020304" pitchFamily="18" charset="0"/>
                <a:ea typeface="DengXian" panose="02010600030101010101" pitchFamily="2" charset="-122"/>
                <a:cs typeface="Arial" panose="020B0604020202020204" pitchFamily="34" charset="0"/>
              </a:rPr>
              <a:t>(failed)</a:t>
            </a:r>
            <a:endParaRPr lang="en-US" sz="1800" b="1" kern="100" dirty="0">
              <a:solidFill>
                <a:srgbClr val="FF0000"/>
              </a:solidFill>
              <a:effectLst/>
              <a:latin typeface="Aptos" panose="020B0004020202020204" pitchFamily="34" charset="0"/>
              <a:ea typeface="DengXian" panose="02010600030101010101" pitchFamily="2" charset="-122"/>
              <a:cs typeface="Arial" panose="020B0604020202020204" pitchFamily="34" charset="0"/>
            </a:endParaRPr>
          </a:p>
          <a:p>
            <a:pPr marL="857250" marR="0">
              <a:spcBef>
                <a:spcPts val="0"/>
              </a:spcBef>
              <a:spcAft>
                <a:spcPts val="200"/>
              </a:spcAft>
            </a:pPr>
            <a:r>
              <a:rPr lang="en-US" sz="1800" kern="100" dirty="0">
                <a:effectLst/>
                <a:latin typeface="Times New Roman" panose="02020603050405020304" pitchFamily="18" charset="0"/>
                <a:ea typeface="DengXian" panose="02010600030101010101" pitchFamily="2" charset="-122"/>
                <a:cs typeface="Arial" panose="020B0604020202020204" pitchFamily="34" charset="0"/>
              </a:rPr>
              <a:t>MAE Train: 1.153, MAE Validation: 1.134</a:t>
            </a:r>
            <a:endParaRPr lang="en-US" sz="1800" kern="100" dirty="0">
              <a:effectLst/>
              <a:latin typeface="Aptos" panose="020B0004020202020204" pitchFamily="34" charset="0"/>
              <a:ea typeface="DengXian" panose="02010600030101010101" pitchFamily="2" charset="-122"/>
              <a:cs typeface="Arial" panose="020B0604020202020204" pitchFamily="34" charset="0"/>
            </a:endParaRPr>
          </a:p>
        </p:txBody>
      </p:sp>
      <p:sp>
        <p:nvSpPr>
          <p:cNvPr id="12" name="TextBox 11">
            <a:extLst>
              <a:ext uri="{FF2B5EF4-FFF2-40B4-BE49-F238E27FC236}">
                <a16:creationId xmlns:a16="http://schemas.microsoft.com/office/drawing/2014/main" id="{694DA402-DDE6-40D2-0857-54A29B89E400}"/>
              </a:ext>
            </a:extLst>
          </p:cNvPr>
          <p:cNvSpPr txBox="1"/>
          <p:nvPr/>
        </p:nvSpPr>
        <p:spPr>
          <a:xfrm>
            <a:off x="5307252" y="1803190"/>
            <a:ext cx="4975123" cy="671979"/>
          </a:xfrm>
          <a:prstGeom prst="rect">
            <a:avLst/>
          </a:prstGeom>
          <a:noFill/>
        </p:spPr>
        <p:txBody>
          <a:bodyPr wrap="square" rtlCol="0">
            <a:spAutoFit/>
          </a:bodyPr>
          <a:lstStyle/>
          <a:p>
            <a:pPr marL="857250" marR="0">
              <a:spcBef>
                <a:spcPts val="0"/>
              </a:spcBef>
              <a:spcAft>
                <a:spcPts val="200"/>
              </a:spcAft>
            </a:pPr>
            <a:r>
              <a:rPr lang="en-US" sz="1800" b="1" kern="100" dirty="0">
                <a:effectLst/>
                <a:latin typeface="Times New Roman" panose="02020603050405020304" pitchFamily="18" charset="0"/>
                <a:ea typeface="DengXian" panose="02010600030101010101" pitchFamily="2" charset="-122"/>
                <a:cs typeface="Arial" panose="020B0604020202020204" pitchFamily="34" charset="0"/>
              </a:rPr>
              <a:t>Multiple Layer Perceptron</a:t>
            </a:r>
            <a:endParaRPr lang="en-US" sz="1800" b="1" kern="100" dirty="0">
              <a:effectLst/>
              <a:latin typeface="Aptos" panose="020B0004020202020204" pitchFamily="34" charset="0"/>
              <a:ea typeface="DengXian" panose="02010600030101010101" pitchFamily="2" charset="-122"/>
              <a:cs typeface="Arial" panose="020B0604020202020204" pitchFamily="34" charset="0"/>
            </a:endParaRPr>
          </a:p>
          <a:p>
            <a:pPr marL="457200" marR="0" indent="457200">
              <a:spcBef>
                <a:spcPts val="0"/>
              </a:spcBef>
              <a:spcAft>
                <a:spcPts val="200"/>
              </a:spcAft>
            </a:pPr>
            <a:r>
              <a:rPr lang="en-US" sz="1800" kern="100" dirty="0">
                <a:effectLst/>
                <a:latin typeface="Times New Roman" panose="02020603050405020304" pitchFamily="18" charset="0"/>
                <a:ea typeface="DengXian" panose="02010600030101010101" pitchFamily="2" charset="-122"/>
                <a:cs typeface="Arial" panose="020B0604020202020204" pitchFamily="34" charset="0"/>
              </a:rPr>
              <a:t>MAE Train: 1.039, MAE Validation: 1.15</a:t>
            </a:r>
            <a:endParaRPr lang="en-US" sz="1800" kern="100" dirty="0">
              <a:effectLst/>
              <a:latin typeface="Aptos" panose="020B0004020202020204" pitchFamily="34" charset="0"/>
              <a:ea typeface="DengXian" panose="02010600030101010101" pitchFamily="2" charset="-122"/>
              <a:cs typeface="Arial" panose="020B0604020202020204" pitchFamily="34" charset="0"/>
            </a:endParaRPr>
          </a:p>
        </p:txBody>
      </p:sp>
      <p:pic>
        <p:nvPicPr>
          <p:cNvPr id="2" name="Picture 1">
            <a:extLst>
              <a:ext uri="{FF2B5EF4-FFF2-40B4-BE49-F238E27FC236}">
                <a16:creationId xmlns:a16="http://schemas.microsoft.com/office/drawing/2014/main" id="{D10F9130-07FD-82EC-151D-969B3AF141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7375" y="2746292"/>
            <a:ext cx="5053490" cy="2799205"/>
          </a:xfrm>
          <a:prstGeom prst="rect">
            <a:avLst/>
          </a:prstGeom>
        </p:spPr>
      </p:pic>
      <p:pic>
        <p:nvPicPr>
          <p:cNvPr id="4" name="Picture 3">
            <a:extLst>
              <a:ext uri="{FF2B5EF4-FFF2-40B4-BE49-F238E27FC236}">
                <a16:creationId xmlns:a16="http://schemas.microsoft.com/office/drawing/2014/main" id="{33F0895E-6BBB-5EC6-36D5-978BF4660A6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10423" y="2746292"/>
            <a:ext cx="5053490" cy="2799204"/>
          </a:xfrm>
          <a:prstGeom prst="rect">
            <a:avLst/>
          </a:prstGeom>
        </p:spPr>
      </p:pic>
    </p:spTree>
    <p:extLst>
      <p:ext uri="{BB962C8B-B14F-4D97-AF65-F5344CB8AC3E}">
        <p14:creationId xmlns:p14="http://schemas.microsoft.com/office/powerpoint/2010/main" val="21977455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D3FE259-B742-148B-88EA-EAE84226FE5A}"/>
              </a:ext>
            </a:extLst>
          </p:cNvPr>
          <p:cNvSpPr>
            <a:spLocks noGrp="1"/>
          </p:cNvSpPr>
          <p:nvPr>
            <p:ph type="sldNum" sz="quarter" idx="12"/>
          </p:nvPr>
        </p:nvSpPr>
        <p:spPr/>
        <p:txBody>
          <a:bodyPr/>
          <a:lstStyle/>
          <a:p>
            <a:fld id="{B5CEABB6-07DC-46E8-9B57-56EC44A396E5}" type="slidenum">
              <a:rPr lang="en-US" smtClean="0"/>
              <a:pPr/>
              <a:t>14</a:t>
            </a:fld>
            <a:endParaRPr lang="en-US" dirty="0"/>
          </a:p>
        </p:txBody>
      </p:sp>
      <p:sp>
        <p:nvSpPr>
          <p:cNvPr id="5" name="Title 4">
            <a:extLst>
              <a:ext uri="{FF2B5EF4-FFF2-40B4-BE49-F238E27FC236}">
                <a16:creationId xmlns:a16="http://schemas.microsoft.com/office/drawing/2014/main" id="{4A37FAE2-C608-85D2-6313-8A044C342D4B}"/>
              </a:ext>
            </a:extLst>
          </p:cNvPr>
          <p:cNvSpPr>
            <a:spLocks noGrp="1"/>
          </p:cNvSpPr>
          <p:nvPr>
            <p:ph type="title"/>
          </p:nvPr>
        </p:nvSpPr>
        <p:spPr>
          <a:xfrm>
            <a:off x="757375" y="709300"/>
            <a:ext cx="10668000" cy="726211"/>
          </a:xfrm>
        </p:spPr>
        <p:txBody>
          <a:bodyPr/>
          <a:lstStyle/>
          <a:p>
            <a:r>
              <a:rPr lang="en-US" dirty="0"/>
              <a:t>Model Feature importance</a:t>
            </a:r>
          </a:p>
        </p:txBody>
      </p:sp>
      <p:sp>
        <p:nvSpPr>
          <p:cNvPr id="9" name="Rectangle 3">
            <a:extLst>
              <a:ext uri="{FF2B5EF4-FFF2-40B4-BE49-F238E27FC236}">
                <a16:creationId xmlns:a16="http://schemas.microsoft.com/office/drawing/2014/main" id="{472F9318-94B5-8C9C-2B52-A45C59A74D4B}"/>
              </a:ext>
            </a:extLst>
          </p:cNvPr>
          <p:cNvSpPr>
            <a:spLocks noChangeArrowheads="1"/>
          </p:cNvSpPr>
          <p:nvPr/>
        </p:nvSpPr>
        <p:spPr bwMode="auto">
          <a:xfrm>
            <a:off x="1614625" y="499222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1" name="TextBox 10">
            <a:extLst>
              <a:ext uri="{FF2B5EF4-FFF2-40B4-BE49-F238E27FC236}">
                <a16:creationId xmlns:a16="http://schemas.microsoft.com/office/drawing/2014/main" id="{8B7F3FD4-6A96-A568-FAE5-7C2E40E857C5}"/>
              </a:ext>
            </a:extLst>
          </p:cNvPr>
          <p:cNvSpPr txBox="1"/>
          <p:nvPr/>
        </p:nvSpPr>
        <p:spPr>
          <a:xfrm>
            <a:off x="-163836" y="1883542"/>
            <a:ext cx="5758391" cy="671979"/>
          </a:xfrm>
          <a:prstGeom prst="rect">
            <a:avLst/>
          </a:prstGeom>
          <a:noFill/>
        </p:spPr>
        <p:txBody>
          <a:bodyPr wrap="square" rtlCol="0">
            <a:spAutoFit/>
          </a:bodyPr>
          <a:lstStyle/>
          <a:p>
            <a:pPr marL="857250" marR="0">
              <a:spcBef>
                <a:spcPts val="0"/>
              </a:spcBef>
              <a:spcAft>
                <a:spcPts val="200"/>
              </a:spcAft>
            </a:pPr>
            <a:r>
              <a:rPr lang="en-US" sz="1800" b="1" kern="100" dirty="0">
                <a:effectLst/>
                <a:latin typeface="Times New Roman" panose="02020603050405020304" pitchFamily="18" charset="0"/>
                <a:ea typeface="DengXian" panose="02010600030101010101" pitchFamily="2" charset="-122"/>
                <a:cs typeface="Arial" panose="020B0604020202020204" pitchFamily="34" charset="0"/>
              </a:rPr>
              <a:t>Convoluted Neural Network</a:t>
            </a:r>
            <a:endParaRPr lang="en-US" b="1" kern="100" dirty="0">
              <a:solidFill>
                <a:srgbClr val="FF0000"/>
              </a:solidFill>
              <a:latin typeface="Aptos" panose="020B0004020202020204" pitchFamily="34" charset="0"/>
              <a:ea typeface="DengXian" panose="02010600030101010101" pitchFamily="2" charset="-122"/>
              <a:cs typeface="Arial" panose="020B0604020202020204" pitchFamily="34" charset="0"/>
            </a:endParaRPr>
          </a:p>
          <a:p>
            <a:pPr marL="857250" marR="0">
              <a:spcBef>
                <a:spcPts val="0"/>
              </a:spcBef>
              <a:spcAft>
                <a:spcPts val="200"/>
              </a:spcAft>
            </a:pPr>
            <a:r>
              <a:rPr lang="en-US" sz="1800" kern="100" dirty="0">
                <a:effectLst/>
                <a:latin typeface="Times New Roman" panose="02020603050405020304" pitchFamily="18" charset="0"/>
                <a:ea typeface="DengXian" panose="02010600030101010101" pitchFamily="2" charset="-122"/>
                <a:cs typeface="Arial" panose="020B0604020202020204" pitchFamily="34" charset="0"/>
              </a:rPr>
              <a:t>MAE Train: 0.972, MAE Validation: 1.171</a:t>
            </a:r>
            <a:endParaRPr lang="en-US" sz="1800" kern="100" dirty="0">
              <a:effectLst/>
              <a:latin typeface="Aptos" panose="020B0004020202020204" pitchFamily="34" charset="0"/>
              <a:ea typeface="DengXian" panose="02010600030101010101" pitchFamily="2" charset="-122"/>
              <a:cs typeface="Arial" panose="020B0604020202020204" pitchFamily="34" charset="0"/>
            </a:endParaRPr>
          </a:p>
        </p:txBody>
      </p:sp>
      <p:sp>
        <p:nvSpPr>
          <p:cNvPr id="12" name="TextBox 11">
            <a:extLst>
              <a:ext uri="{FF2B5EF4-FFF2-40B4-BE49-F238E27FC236}">
                <a16:creationId xmlns:a16="http://schemas.microsoft.com/office/drawing/2014/main" id="{694DA402-DDE6-40D2-0857-54A29B89E400}"/>
              </a:ext>
            </a:extLst>
          </p:cNvPr>
          <p:cNvSpPr txBox="1"/>
          <p:nvPr/>
        </p:nvSpPr>
        <p:spPr>
          <a:xfrm>
            <a:off x="5307252" y="1803190"/>
            <a:ext cx="5862193" cy="671979"/>
          </a:xfrm>
          <a:prstGeom prst="rect">
            <a:avLst/>
          </a:prstGeom>
          <a:noFill/>
        </p:spPr>
        <p:txBody>
          <a:bodyPr wrap="square" rtlCol="0">
            <a:spAutoFit/>
          </a:bodyPr>
          <a:lstStyle/>
          <a:p>
            <a:pPr marL="857250" marR="0">
              <a:spcBef>
                <a:spcPts val="0"/>
              </a:spcBef>
              <a:spcAft>
                <a:spcPts val="200"/>
              </a:spcAft>
            </a:pPr>
            <a:r>
              <a:rPr lang="en-US" sz="1800" b="1" kern="100" dirty="0">
                <a:effectLst/>
                <a:latin typeface="Times New Roman" panose="02020603050405020304" pitchFamily="18" charset="0"/>
                <a:ea typeface="DengXian" panose="02010600030101010101" pitchFamily="2" charset="-122"/>
                <a:cs typeface="Arial" panose="020B0604020202020204" pitchFamily="34" charset="0"/>
              </a:rPr>
              <a:t>Long-Short Term Memory</a:t>
            </a:r>
            <a:endParaRPr lang="en-US" b="1" kern="100" dirty="0">
              <a:latin typeface="Aptos" panose="020B0004020202020204" pitchFamily="34" charset="0"/>
              <a:ea typeface="DengXian" panose="02010600030101010101" pitchFamily="2" charset="-122"/>
              <a:cs typeface="Arial" panose="020B0604020202020204" pitchFamily="34" charset="0"/>
            </a:endParaRPr>
          </a:p>
          <a:p>
            <a:pPr marL="857250" marR="0">
              <a:spcBef>
                <a:spcPts val="0"/>
              </a:spcBef>
              <a:spcAft>
                <a:spcPts val="200"/>
              </a:spcAft>
            </a:pPr>
            <a:r>
              <a:rPr lang="en-US" sz="1800" kern="100" dirty="0">
                <a:effectLst/>
                <a:latin typeface="Times New Roman" panose="02020603050405020304" pitchFamily="18" charset="0"/>
                <a:ea typeface="DengXian" panose="02010600030101010101" pitchFamily="2" charset="-122"/>
                <a:cs typeface="Arial" panose="020B0604020202020204" pitchFamily="34" charset="0"/>
              </a:rPr>
              <a:t>MAE Train: 0.832, MAE Validation: 1.192</a:t>
            </a:r>
            <a:endParaRPr lang="en-US" sz="1800" kern="100" dirty="0">
              <a:effectLst/>
              <a:latin typeface="Aptos" panose="020B0004020202020204" pitchFamily="34" charset="0"/>
              <a:ea typeface="DengXian" panose="02010600030101010101" pitchFamily="2" charset="-122"/>
              <a:cs typeface="Arial" panose="020B0604020202020204" pitchFamily="34" charset="0"/>
            </a:endParaRPr>
          </a:p>
        </p:txBody>
      </p:sp>
      <p:pic>
        <p:nvPicPr>
          <p:cNvPr id="7" name="Picture 6">
            <a:extLst>
              <a:ext uri="{FF2B5EF4-FFF2-40B4-BE49-F238E27FC236}">
                <a16:creationId xmlns:a16="http://schemas.microsoft.com/office/drawing/2014/main" id="{19E0F1C4-CFC9-138C-8F24-37844F3CFD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8214" y="2778323"/>
            <a:ext cx="4984955" cy="2823019"/>
          </a:xfrm>
          <a:prstGeom prst="rect">
            <a:avLst/>
          </a:prstGeom>
        </p:spPr>
      </p:pic>
      <p:pic>
        <p:nvPicPr>
          <p:cNvPr id="8" name="Picture 7">
            <a:extLst>
              <a:ext uri="{FF2B5EF4-FFF2-40B4-BE49-F238E27FC236}">
                <a16:creationId xmlns:a16="http://schemas.microsoft.com/office/drawing/2014/main" id="{D0CC9217-B311-6956-2092-8118EB35A69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2799633"/>
            <a:ext cx="5191432" cy="2778723"/>
          </a:xfrm>
          <a:prstGeom prst="rect">
            <a:avLst/>
          </a:prstGeom>
        </p:spPr>
      </p:pic>
    </p:spTree>
    <p:extLst>
      <p:ext uri="{BB962C8B-B14F-4D97-AF65-F5344CB8AC3E}">
        <p14:creationId xmlns:p14="http://schemas.microsoft.com/office/powerpoint/2010/main" val="30674424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D3FE259-B742-148B-88EA-EAE84226FE5A}"/>
              </a:ext>
            </a:extLst>
          </p:cNvPr>
          <p:cNvSpPr>
            <a:spLocks noGrp="1"/>
          </p:cNvSpPr>
          <p:nvPr>
            <p:ph type="sldNum" sz="quarter" idx="12"/>
          </p:nvPr>
        </p:nvSpPr>
        <p:spPr/>
        <p:txBody>
          <a:bodyPr/>
          <a:lstStyle/>
          <a:p>
            <a:fld id="{B5CEABB6-07DC-46E8-9B57-56EC44A396E5}" type="slidenum">
              <a:rPr lang="en-US" smtClean="0"/>
              <a:pPr/>
              <a:t>15</a:t>
            </a:fld>
            <a:endParaRPr lang="en-US" dirty="0"/>
          </a:p>
        </p:txBody>
      </p:sp>
      <p:sp>
        <p:nvSpPr>
          <p:cNvPr id="5" name="Title 4">
            <a:extLst>
              <a:ext uri="{FF2B5EF4-FFF2-40B4-BE49-F238E27FC236}">
                <a16:creationId xmlns:a16="http://schemas.microsoft.com/office/drawing/2014/main" id="{4A37FAE2-C608-85D2-6313-8A044C342D4B}"/>
              </a:ext>
            </a:extLst>
          </p:cNvPr>
          <p:cNvSpPr>
            <a:spLocks noGrp="1"/>
          </p:cNvSpPr>
          <p:nvPr>
            <p:ph type="title"/>
          </p:nvPr>
        </p:nvSpPr>
        <p:spPr>
          <a:xfrm>
            <a:off x="757375" y="709300"/>
            <a:ext cx="10668000" cy="726211"/>
          </a:xfrm>
        </p:spPr>
        <p:txBody>
          <a:bodyPr/>
          <a:lstStyle/>
          <a:p>
            <a:r>
              <a:rPr lang="en-US" dirty="0"/>
              <a:t>Model Feature importance</a:t>
            </a:r>
          </a:p>
        </p:txBody>
      </p:sp>
      <p:sp>
        <p:nvSpPr>
          <p:cNvPr id="9" name="Rectangle 3">
            <a:extLst>
              <a:ext uri="{FF2B5EF4-FFF2-40B4-BE49-F238E27FC236}">
                <a16:creationId xmlns:a16="http://schemas.microsoft.com/office/drawing/2014/main" id="{472F9318-94B5-8C9C-2B52-A45C59A74D4B}"/>
              </a:ext>
            </a:extLst>
          </p:cNvPr>
          <p:cNvSpPr>
            <a:spLocks noChangeArrowheads="1"/>
          </p:cNvSpPr>
          <p:nvPr/>
        </p:nvSpPr>
        <p:spPr bwMode="auto">
          <a:xfrm>
            <a:off x="1614625" y="499222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1" name="TextBox 10">
            <a:extLst>
              <a:ext uri="{FF2B5EF4-FFF2-40B4-BE49-F238E27FC236}">
                <a16:creationId xmlns:a16="http://schemas.microsoft.com/office/drawing/2014/main" id="{8B7F3FD4-6A96-A568-FAE5-7C2E40E857C5}"/>
              </a:ext>
            </a:extLst>
          </p:cNvPr>
          <p:cNvSpPr txBox="1"/>
          <p:nvPr/>
        </p:nvSpPr>
        <p:spPr>
          <a:xfrm>
            <a:off x="-163836" y="1883542"/>
            <a:ext cx="5758391" cy="671979"/>
          </a:xfrm>
          <a:prstGeom prst="rect">
            <a:avLst/>
          </a:prstGeom>
          <a:noFill/>
        </p:spPr>
        <p:txBody>
          <a:bodyPr wrap="square" rtlCol="0">
            <a:spAutoFit/>
          </a:bodyPr>
          <a:lstStyle/>
          <a:p>
            <a:pPr marL="857250" marR="0">
              <a:spcBef>
                <a:spcPts val="0"/>
              </a:spcBef>
              <a:spcAft>
                <a:spcPts val="200"/>
              </a:spcAft>
            </a:pPr>
            <a:r>
              <a:rPr lang="en-US" sz="1800" b="1" kern="100" dirty="0">
                <a:effectLst/>
                <a:latin typeface="Times New Roman" panose="02020603050405020304" pitchFamily="18" charset="0"/>
                <a:ea typeface="DengXian" panose="02010600030101010101" pitchFamily="2" charset="-122"/>
                <a:cs typeface="Arial" panose="020B0604020202020204" pitchFamily="34" charset="0"/>
              </a:rPr>
              <a:t>CNN + LSTM</a:t>
            </a:r>
            <a:endParaRPr lang="en-US" b="1" kern="100" dirty="0">
              <a:solidFill>
                <a:srgbClr val="FF0000"/>
              </a:solidFill>
              <a:latin typeface="Aptos" panose="020B0004020202020204" pitchFamily="34" charset="0"/>
              <a:ea typeface="DengXian" panose="02010600030101010101" pitchFamily="2" charset="-122"/>
              <a:cs typeface="Arial" panose="020B0604020202020204" pitchFamily="34" charset="0"/>
            </a:endParaRPr>
          </a:p>
          <a:p>
            <a:pPr marL="857250" marR="0">
              <a:spcBef>
                <a:spcPts val="0"/>
              </a:spcBef>
              <a:spcAft>
                <a:spcPts val="200"/>
              </a:spcAft>
            </a:pPr>
            <a:r>
              <a:rPr lang="en-US" sz="1800" dirty="0">
                <a:effectLst/>
                <a:latin typeface="Aptos" panose="020B0004020202020204" pitchFamily="34" charset="0"/>
                <a:ea typeface="DengXian" panose="02010600030101010101" pitchFamily="2" charset="-122"/>
                <a:cs typeface="Arial" panose="020B0604020202020204" pitchFamily="34" charset="0"/>
              </a:rPr>
              <a:t>Average MAE: 1.089 Average RMSE: 1.231 </a:t>
            </a:r>
            <a:endParaRPr lang="en-US" sz="1800" kern="100" dirty="0">
              <a:effectLst/>
              <a:latin typeface="Aptos" panose="020B0004020202020204" pitchFamily="34" charset="0"/>
              <a:ea typeface="DengXian" panose="02010600030101010101" pitchFamily="2" charset="-122"/>
              <a:cs typeface="Arial" panose="020B0604020202020204" pitchFamily="34" charset="0"/>
            </a:endParaRPr>
          </a:p>
        </p:txBody>
      </p:sp>
      <p:pic>
        <p:nvPicPr>
          <p:cNvPr id="2" name="Picture 1" descr="A graph of blue bars&#10;&#10;Description automatically generated">
            <a:extLst>
              <a:ext uri="{FF2B5EF4-FFF2-40B4-BE49-F238E27FC236}">
                <a16:creationId xmlns:a16="http://schemas.microsoft.com/office/drawing/2014/main" id="{7D149228-DA6E-69D0-338E-A0EC43DDEB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7374" y="2635872"/>
            <a:ext cx="5269799" cy="2948847"/>
          </a:xfrm>
          <a:prstGeom prst="rect">
            <a:avLst/>
          </a:prstGeom>
        </p:spPr>
      </p:pic>
    </p:spTree>
    <p:extLst>
      <p:ext uri="{BB962C8B-B14F-4D97-AF65-F5344CB8AC3E}">
        <p14:creationId xmlns:p14="http://schemas.microsoft.com/office/powerpoint/2010/main" val="25265006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D3FE259-B742-148B-88EA-EAE84226FE5A}"/>
              </a:ext>
            </a:extLst>
          </p:cNvPr>
          <p:cNvSpPr>
            <a:spLocks noGrp="1"/>
          </p:cNvSpPr>
          <p:nvPr>
            <p:ph type="sldNum" sz="quarter" idx="12"/>
          </p:nvPr>
        </p:nvSpPr>
        <p:spPr/>
        <p:txBody>
          <a:bodyPr/>
          <a:lstStyle/>
          <a:p>
            <a:fld id="{B5CEABB6-07DC-46E8-9B57-56EC44A396E5}" type="slidenum">
              <a:rPr lang="en-US" smtClean="0"/>
              <a:pPr/>
              <a:t>16</a:t>
            </a:fld>
            <a:endParaRPr lang="en-US" dirty="0"/>
          </a:p>
        </p:txBody>
      </p:sp>
      <p:sp>
        <p:nvSpPr>
          <p:cNvPr id="9" name="Rectangle 3">
            <a:extLst>
              <a:ext uri="{FF2B5EF4-FFF2-40B4-BE49-F238E27FC236}">
                <a16:creationId xmlns:a16="http://schemas.microsoft.com/office/drawing/2014/main" id="{472F9318-94B5-8C9C-2B52-A45C59A74D4B}"/>
              </a:ext>
            </a:extLst>
          </p:cNvPr>
          <p:cNvSpPr>
            <a:spLocks noChangeArrowheads="1"/>
          </p:cNvSpPr>
          <p:nvPr/>
        </p:nvSpPr>
        <p:spPr bwMode="auto">
          <a:xfrm>
            <a:off x="1614625" y="499222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7" name="Content Placeholder 2">
            <a:extLst>
              <a:ext uri="{FF2B5EF4-FFF2-40B4-BE49-F238E27FC236}">
                <a16:creationId xmlns:a16="http://schemas.microsoft.com/office/drawing/2014/main" id="{033634FE-ADF0-4BC3-A0A9-447EA9DD096B}"/>
              </a:ext>
            </a:extLst>
          </p:cNvPr>
          <p:cNvSpPr txBox="1">
            <a:spLocks/>
          </p:cNvSpPr>
          <p:nvPr/>
        </p:nvSpPr>
        <p:spPr>
          <a:xfrm>
            <a:off x="290051" y="-157317"/>
            <a:ext cx="10289458" cy="1524000"/>
          </a:xfrm>
          <a:prstGeom prst="rect">
            <a:avLst/>
          </a:prstGeom>
        </p:spPr>
        <p:txBody>
          <a:bodyPr vert="horz" lIns="91440" tIns="45720" rIns="91440" bIns="45720" rtlCol="0" anchor="t">
            <a:normAutofit fontScale="77500" lnSpcReduction="20000"/>
          </a:bodyPr>
          <a:lst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0">
              <a:spcAft>
                <a:spcPts val="200"/>
              </a:spcAft>
              <a:buNone/>
            </a:pPr>
            <a:br>
              <a:rPr lang="en-US" dirty="0"/>
            </a:br>
            <a:endParaRPr lang="en-US" sz="2600" dirty="0"/>
          </a:p>
          <a:p>
            <a:pPr>
              <a:spcAft>
                <a:spcPts val="200"/>
              </a:spcAft>
            </a:pPr>
            <a:r>
              <a:rPr lang="en-US" sz="2600" dirty="0">
                <a:latin typeface="Arial" panose="020B0604020202020204" pitchFamily="34" charset="0"/>
              </a:rPr>
              <a:t> We also design some backend predict request endpoint to test our model. Example of Predicting multiple tasks at once (as an example as a whole project):</a:t>
            </a:r>
            <a:br>
              <a:rPr lang="en-US" dirty="0"/>
            </a:br>
            <a:endParaRPr lang="en-US" sz="1800" dirty="0">
              <a:solidFill>
                <a:srgbClr val="000000"/>
              </a:solidFill>
              <a:latin typeface="Arial" panose="020B0604020202020204" pitchFamily="34" charset="0"/>
            </a:endParaRPr>
          </a:p>
        </p:txBody>
      </p:sp>
      <p:pic>
        <p:nvPicPr>
          <p:cNvPr id="4098" name="Picture 2">
            <a:extLst>
              <a:ext uri="{FF2B5EF4-FFF2-40B4-BE49-F238E27FC236}">
                <a16:creationId xmlns:a16="http://schemas.microsoft.com/office/drawing/2014/main" id="{268ED9EF-A40E-50BA-669E-BD6AB96D3D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0051" y="1180491"/>
            <a:ext cx="10407445" cy="52704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02050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33634FE-ADF0-4BC3-A0A9-447EA9DD096B}"/>
              </a:ext>
            </a:extLst>
          </p:cNvPr>
          <p:cNvSpPr>
            <a:spLocks noGrp="1"/>
          </p:cNvSpPr>
          <p:nvPr>
            <p:ph sz="half" idx="14"/>
          </p:nvPr>
        </p:nvSpPr>
        <p:spPr>
          <a:xfrm>
            <a:off x="427703" y="648929"/>
            <a:ext cx="7379110" cy="6071276"/>
          </a:xfrm>
        </p:spPr>
        <p:txBody>
          <a:bodyPr vert="horz" lIns="91440" tIns="45720" rIns="91440" bIns="45720" rtlCol="0" anchor="t">
            <a:normAutofit/>
          </a:bodyPr>
          <a:lstStyle/>
          <a:p>
            <a:pPr algn="just" rtl="0">
              <a:spcBef>
                <a:spcPts val="0"/>
              </a:spcBef>
              <a:spcAft>
                <a:spcPts val="0"/>
              </a:spcAft>
            </a:pPr>
            <a:r>
              <a:rPr lang="en-US" sz="1800" b="0" i="0" u="none" strike="noStrike" dirty="0">
                <a:solidFill>
                  <a:schemeClr val="tx2"/>
                </a:solidFill>
                <a:effectLst/>
                <a:latin typeface="Arial" panose="020B0604020202020204" pitchFamily="34" charset="0"/>
              </a:rPr>
              <a:t> Right now we're already working on the Ensemble Model by combining multiple models to comply each algorithm weaknesses, next we want to generate different variation of project dataset from 0% overall progress to 90% overall progress which later on will be feed to our Ensemble Model to enter the Incremental Learning Phase so that our model can understand even more complex pattern.</a:t>
            </a:r>
            <a:endParaRPr lang="en-US" b="0" dirty="0">
              <a:solidFill>
                <a:schemeClr val="tx2"/>
              </a:solidFill>
              <a:effectLst/>
            </a:endParaRPr>
          </a:p>
          <a:p>
            <a:pPr algn="just" rtl="0">
              <a:spcBef>
                <a:spcPts val="0"/>
              </a:spcBef>
              <a:spcAft>
                <a:spcPts val="0"/>
              </a:spcAft>
            </a:pPr>
            <a:br>
              <a:rPr lang="en-US" b="0" dirty="0">
                <a:solidFill>
                  <a:schemeClr val="tx2"/>
                </a:solidFill>
                <a:effectLst/>
              </a:rPr>
            </a:br>
            <a:r>
              <a:rPr lang="en-US" sz="1800" b="0" i="0" u="none" strike="noStrike" dirty="0">
                <a:solidFill>
                  <a:schemeClr val="tx2"/>
                </a:solidFill>
                <a:effectLst/>
                <a:latin typeface="Arial" panose="020B0604020202020204" pitchFamily="34" charset="0"/>
              </a:rPr>
              <a:t>Why we use incremental learning, </a:t>
            </a:r>
            <a:endParaRPr lang="en-US" b="0" dirty="0">
              <a:solidFill>
                <a:schemeClr val="tx2"/>
              </a:solidFill>
              <a:effectLst/>
            </a:endParaRPr>
          </a:p>
          <a:p>
            <a:pPr marL="285750" indent="-285750" rtl="0" fontAlgn="base">
              <a:spcBef>
                <a:spcPts val="0"/>
              </a:spcBef>
              <a:spcAft>
                <a:spcPts val="0"/>
              </a:spcAft>
              <a:buFont typeface="Arial" panose="020B0604020202020204" pitchFamily="34" charset="0"/>
              <a:buChar char="•"/>
            </a:pPr>
            <a:r>
              <a:rPr lang="en-US" sz="1800" b="0" i="0" u="none" strike="noStrike" dirty="0">
                <a:solidFill>
                  <a:schemeClr val="tx2"/>
                </a:solidFill>
                <a:effectLst/>
                <a:latin typeface="Arial" panose="020B0604020202020204" pitchFamily="34" charset="0"/>
              </a:rPr>
              <a:t> Our system was aimed to be always predicting the possibility of delay based on updated data overtime.</a:t>
            </a:r>
          </a:p>
          <a:p>
            <a:pPr marL="285750" indent="-285750" rtl="0" fontAlgn="base">
              <a:spcBef>
                <a:spcPts val="0"/>
              </a:spcBef>
              <a:spcAft>
                <a:spcPts val="0"/>
              </a:spcAft>
              <a:buFont typeface="Arial" panose="020B0604020202020204" pitchFamily="34" charset="0"/>
              <a:buChar char="•"/>
            </a:pPr>
            <a:r>
              <a:rPr lang="en-US" sz="1800" b="0" i="0" u="none" strike="noStrike" dirty="0">
                <a:solidFill>
                  <a:schemeClr val="tx2"/>
                </a:solidFill>
                <a:effectLst/>
                <a:latin typeface="Arial" panose="020B0604020202020204" pitchFamily="34" charset="0"/>
              </a:rPr>
              <a:t> We want our AI model learns and enhances its knowledge progressively, without forgetting previously acquired information</a:t>
            </a:r>
          </a:p>
          <a:p>
            <a:pPr rtl="0">
              <a:spcBef>
                <a:spcPts val="0"/>
              </a:spcBef>
              <a:spcAft>
                <a:spcPts val="0"/>
              </a:spcAft>
            </a:pPr>
            <a:br>
              <a:rPr lang="en-US" b="0" dirty="0">
                <a:effectLst/>
              </a:rPr>
            </a:br>
            <a:endParaRPr lang="en-US" sz="1800" b="0" i="0" u="none" strike="noStrike" dirty="0">
              <a:solidFill>
                <a:srgbClr val="000000"/>
              </a:solidFill>
              <a:effectLst/>
              <a:latin typeface="Arial" panose="020B0604020202020204" pitchFamily="34" charset="0"/>
            </a:endParaRPr>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17</a:t>
            </a:fld>
            <a:endParaRPr lang="en-US" dirty="0"/>
          </a:p>
        </p:txBody>
      </p:sp>
    </p:spTree>
    <p:extLst>
      <p:ext uri="{BB962C8B-B14F-4D97-AF65-F5344CB8AC3E}">
        <p14:creationId xmlns:p14="http://schemas.microsoft.com/office/powerpoint/2010/main" val="13463722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Slide Number Placeholder 13">
            <a:extLst>
              <a:ext uri="{FF2B5EF4-FFF2-40B4-BE49-F238E27FC236}">
                <a16:creationId xmlns:a16="http://schemas.microsoft.com/office/drawing/2014/main" id="{F3DE1AA4-0AE6-C6D5-E252-BBD5ED259E32}"/>
              </a:ext>
            </a:extLst>
          </p:cNvPr>
          <p:cNvSpPr>
            <a:spLocks noGrp="1"/>
          </p:cNvSpPr>
          <p:nvPr>
            <p:ph type="sldNum" sz="quarter" idx="12"/>
          </p:nvPr>
        </p:nvSpPr>
        <p:spPr/>
        <p:txBody>
          <a:bodyPr/>
          <a:lstStyle/>
          <a:p>
            <a:fld id="{B5CEABB6-07DC-46E8-9B57-56EC44A396E5}" type="slidenum">
              <a:rPr lang="en-US" smtClean="0"/>
              <a:pPr/>
              <a:t>18</a:t>
            </a:fld>
            <a:endParaRPr lang="en-US" dirty="0"/>
          </a:p>
        </p:txBody>
      </p:sp>
      <p:sp>
        <p:nvSpPr>
          <p:cNvPr id="4" name="Title 4">
            <a:extLst>
              <a:ext uri="{FF2B5EF4-FFF2-40B4-BE49-F238E27FC236}">
                <a16:creationId xmlns:a16="http://schemas.microsoft.com/office/drawing/2014/main" id="{F098B57D-D231-825C-2824-768A9A5DB1D0}"/>
              </a:ext>
            </a:extLst>
          </p:cNvPr>
          <p:cNvSpPr>
            <a:spLocks noGrp="1"/>
          </p:cNvSpPr>
          <p:nvPr>
            <p:ph type="title"/>
          </p:nvPr>
        </p:nvSpPr>
        <p:spPr>
          <a:xfrm>
            <a:off x="3834581" y="709300"/>
            <a:ext cx="7590794" cy="726211"/>
          </a:xfrm>
        </p:spPr>
        <p:txBody>
          <a:bodyPr/>
          <a:lstStyle/>
          <a:p>
            <a:r>
              <a:rPr lang="en-US" dirty="0"/>
              <a:t>Sequencing phase</a:t>
            </a:r>
          </a:p>
        </p:txBody>
      </p:sp>
      <p:sp>
        <p:nvSpPr>
          <p:cNvPr id="5" name="Content Placeholder 2">
            <a:extLst>
              <a:ext uri="{FF2B5EF4-FFF2-40B4-BE49-F238E27FC236}">
                <a16:creationId xmlns:a16="http://schemas.microsoft.com/office/drawing/2014/main" id="{9BA506DC-89A5-FCCA-BD78-41E32851467C}"/>
              </a:ext>
            </a:extLst>
          </p:cNvPr>
          <p:cNvSpPr txBox="1">
            <a:spLocks/>
          </p:cNvSpPr>
          <p:nvPr/>
        </p:nvSpPr>
        <p:spPr>
          <a:xfrm>
            <a:off x="3436374" y="1594096"/>
            <a:ext cx="7379110" cy="5127379"/>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Aft>
                <a:spcPts val="0"/>
              </a:spcAft>
            </a:pPr>
            <a:r>
              <a:rPr lang="en-US" sz="1800" dirty="0">
                <a:latin typeface="Arial" panose="020B0604020202020204" pitchFamily="34" charset="0"/>
              </a:rPr>
              <a:t>At sequencing phase, first we build the sequencing graph to identity task with successor and predecessor, then we use topological sort  algorithm to sort and navigate each task starting point, from there we run a simulation based on individual task delay prediction and then aggregate them together to calculate cumulative delay for the whole project.</a:t>
            </a:r>
          </a:p>
        </p:txBody>
      </p:sp>
      <p:pic>
        <p:nvPicPr>
          <p:cNvPr id="7" name="Picture 6" descr="A screen shot of a computer screen&#10;&#10;Description automatically generated">
            <a:extLst>
              <a:ext uri="{FF2B5EF4-FFF2-40B4-BE49-F238E27FC236}">
                <a16:creationId xmlns:a16="http://schemas.microsoft.com/office/drawing/2014/main" id="{53464EF2-13A7-2AE0-8816-6A43B82B1058}"/>
              </a:ext>
            </a:extLst>
          </p:cNvPr>
          <p:cNvPicPr>
            <a:picLocks noChangeAspect="1"/>
          </p:cNvPicPr>
          <p:nvPr/>
        </p:nvPicPr>
        <p:blipFill>
          <a:blip r:embed="rId3"/>
          <a:stretch>
            <a:fillRect/>
          </a:stretch>
        </p:blipFill>
        <p:spPr>
          <a:xfrm>
            <a:off x="3587125" y="3518732"/>
            <a:ext cx="7590795" cy="2758325"/>
          </a:xfrm>
          <a:prstGeom prst="rect">
            <a:avLst/>
          </a:prstGeom>
        </p:spPr>
      </p:pic>
    </p:spTree>
    <p:extLst>
      <p:ext uri="{BB962C8B-B14F-4D97-AF65-F5344CB8AC3E}">
        <p14:creationId xmlns:p14="http://schemas.microsoft.com/office/powerpoint/2010/main" val="29953697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D3FE259-B742-148B-88EA-EAE84226FE5A}"/>
              </a:ext>
            </a:extLst>
          </p:cNvPr>
          <p:cNvSpPr>
            <a:spLocks noGrp="1"/>
          </p:cNvSpPr>
          <p:nvPr>
            <p:ph type="sldNum" sz="quarter" idx="12"/>
          </p:nvPr>
        </p:nvSpPr>
        <p:spPr/>
        <p:txBody>
          <a:bodyPr/>
          <a:lstStyle/>
          <a:p>
            <a:fld id="{B5CEABB6-07DC-46E8-9B57-56EC44A396E5}" type="slidenum">
              <a:rPr lang="en-US" smtClean="0"/>
              <a:pPr/>
              <a:t>19</a:t>
            </a:fld>
            <a:endParaRPr lang="en-US" dirty="0"/>
          </a:p>
        </p:txBody>
      </p:sp>
      <p:sp>
        <p:nvSpPr>
          <p:cNvPr id="5" name="Title 4">
            <a:extLst>
              <a:ext uri="{FF2B5EF4-FFF2-40B4-BE49-F238E27FC236}">
                <a16:creationId xmlns:a16="http://schemas.microsoft.com/office/drawing/2014/main" id="{4A37FAE2-C608-85D2-6313-8A044C342D4B}"/>
              </a:ext>
            </a:extLst>
          </p:cNvPr>
          <p:cNvSpPr>
            <a:spLocks noGrp="1"/>
          </p:cNvSpPr>
          <p:nvPr>
            <p:ph type="title"/>
          </p:nvPr>
        </p:nvSpPr>
        <p:spPr>
          <a:xfrm>
            <a:off x="20320" y="141357"/>
            <a:ext cx="6705600" cy="726211"/>
          </a:xfrm>
        </p:spPr>
        <p:txBody>
          <a:bodyPr>
            <a:normAutofit fontScale="90000"/>
          </a:bodyPr>
          <a:lstStyle/>
          <a:p>
            <a:r>
              <a:rPr lang="en-US" dirty="0"/>
              <a:t>Algorithm validation</a:t>
            </a:r>
          </a:p>
        </p:txBody>
      </p:sp>
      <p:sp>
        <p:nvSpPr>
          <p:cNvPr id="9" name="Rectangle 3">
            <a:extLst>
              <a:ext uri="{FF2B5EF4-FFF2-40B4-BE49-F238E27FC236}">
                <a16:creationId xmlns:a16="http://schemas.microsoft.com/office/drawing/2014/main" id="{472F9318-94B5-8C9C-2B52-A45C59A74D4B}"/>
              </a:ext>
            </a:extLst>
          </p:cNvPr>
          <p:cNvSpPr>
            <a:spLocks noChangeArrowheads="1"/>
          </p:cNvSpPr>
          <p:nvPr/>
        </p:nvSpPr>
        <p:spPr bwMode="auto">
          <a:xfrm>
            <a:off x="1614625" y="499222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7" name="Picture 16">
            <a:extLst>
              <a:ext uri="{FF2B5EF4-FFF2-40B4-BE49-F238E27FC236}">
                <a16:creationId xmlns:a16="http://schemas.microsoft.com/office/drawing/2014/main" id="{9C063917-FA2D-9FB9-1202-CC9170B5869E}"/>
              </a:ext>
            </a:extLst>
          </p:cNvPr>
          <p:cNvPicPr>
            <a:picLocks noChangeAspect="1"/>
          </p:cNvPicPr>
          <p:nvPr/>
        </p:nvPicPr>
        <p:blipFill>
          <a:blip r:embed="rId3"/>
          <a:stretch>
            <a:fillRect/>
          </a:stretch>
        </p:blipFill>
        <p:spPr>
          <a:xfrm>
            <a:off x="196303" y="1622325"/>
            <a:ext cx="5333032" cy="4808435"/>
          </a:xfrm>
          <a:prstGeom prst="rect">
            <a:avLst/>
          </a:prstGeom>
        </p:spPr>
      </p:pic>
      <p:pic>
        <p:nvPicPr>
          <p:cNvPr id="21" name="Picture 20">
            <a:extLst>
              <a:ext uri="{FF2B5EF4-FFF2-40B4-BE49-F238E27FC236}">
                <a16:creationId xmlns:a16="http://schemas.microsoft.com/office/drawing/2014/main" id="{AD0A28DC-9562-A3B3-051E-7FE4D40386D7}"/>
              </a:ext>
            </a:extLst>
          </p:cNvPr>
          <p:cNvPicPr>
            <a:picLocks noChangeAspect="1"/>
          </p:cNvPicPr>
          <p:nvPr/>
        </p:nvPicPr>
        <p:blipFill>
          <a:blip r:embed="rId4"/>
          <a:stretch>
            <a:fillRect/>
          </a:stretch>
        </p:blipFill>
        <p:spPr>
          <a:xfrm>
            <a:off x="2343253" y="867568"/>
            <a:ext cx="4073092" cy="648811"/>
          </a:xfrm>
          <a:prstGeom prst="rect">
            <a:avLst/>
          </a:prstGeom>
        </p:spPr>
      </p:pic>
      <p:sp>
        <p:nvSpPr>
          <p:cNvPr id="22" name="Content Placeholder 2">
            <a:extLst>
              <a:ext uri="{FF2B5EF4-FFF2-40B4-BE49-F238E27FC236}">
                <a16:creationId xmlns:a16="http://schemas.microsoft.com/office/drawing/2014/main" id="{FA8C9AE0-6F71-A06B-FF62-ABBCF7B79D32}"/>
              </a:ext>
            </a:extLst>
          </p:cNvPr>
          <p:cNvSpPr txBox="1">
            <a:spLocks/>
          </p:cNvSpPr>
          <p:nvPr/>
        </p:nvSpPr>
        <p:spPr>
          <a:xfrm>
            <a:off x="206462" y="993702"/>
            <a:ext cx="2445297" cy="600077"/>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Aft>
                <a:spcPts val="0"/>
              </a:spcAft>
            </a:pPr>
            <a:r>
              <a:rPr lang="en-US" sz="1800" dirty="0">
                <a:latin typeface="Arial" panose="020B0604020202020204" pitchFamily="34" charset="0"/>
              </a:rPr>
              <a:t>Algorithm output:</a:t>
            </a:r>
          </a:p>
        </p:txBody>
      </p:sp>
      <p:sp>
        <p:nvSpPr>
          <p:cNvPr id="31" name="Content Placeholder 2">
            <a:extLst>
              <a:ext uri="{FF2B5EF4-FFF2-40B4-BE49-F238E27FC236}">
                <a16:creationId xmlns:a16="http://schemas.microsoft.com/office/drawing/2014/main" id="{DEC22D55-E7A8-1A0B-4A12-AA68386DABE6}"/>
              </a:ext>
            </a:extLst>
          </p:cNvPr>
          <p:cNvSpPr txBox="1">
            <a:spLocks/>
          </p:cNvSpPr>
          <p:nvPr/>
        </p:nvSpPr>
        <p:spPr>
          <a:xfrm>
            <a:off x="250707" y="6469141"/>
            <a:ext cx="5022989" cy="600077"/>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spcAft>
                <a:spcPts val="0"/>
              </a:spcAft>
              <a:buNone/>
            </a:pPr>
            <a:r>
              <a:rPr lang="en-US" sz="1800" dirty="0">
                <a:solidFill>
                  <a:srgbClr val="FF0000"/>
                </a:solidFill>
                <a:latin typeface="Arial" panose="020B0604020202020204" pitchFamily="34" charset="0"/>
              </a:rPr>
              <a:t>Marked red (irrelevant features for sequencing)</a:t>
            </a:r>
          </a:p>
        </p:txBody>
      </p:sp>
      <p:pic>
        <p:nvPicPr>
          <p:cNvPr id="4" name="Picture 3" descr="A diagram of a task&#10;&#10;Description automatically generated">
            <a:extLst>
              <a:ext uri="{FF2B5EF4-FFF2-40B4-BE49-F238E27FC236}">
                <a16:creationId xmlns:a16="http://schemas.microsoft.com/office/drawing/2014/main" id="{6C3E3888-75F5-C328-59EF-F622B87846A6}"/>
              </a:ext>
            </a:extLst>
          </p:cNvPr>
          <p:cNvPicPr>
            <a:picLocks noChangeAspect="1"/>
          </p:cNvPicPr>
          <p:nvPr/>
        </p:nvPicPr>
        <p:blipFill>
          <a:blip r:embed="rId5"/>
          <a:stretch>
            <a:fillRect/>
          </a:stretch>
        </p:blipFill>
        <p:spPr>
          <a:xfrm>
            <a:off x="6547923" y="132922"/>
            <a:ext cx="4626550" cy="6583721"/>
          </a:xfrm>
          <a:prstGeom prst="rect">
            <a:avLst/>
          </a:prstGeom>
        </p:spPr>
      </p:pic>
    </p:spTree>
    <p:extLst>
      <p:ext uri="{BB962C8B-B14F-4D97-AF65-F5344CB8AC3E}">
        <p14:creationId xmlns:p14="http://schemas.microsoft.com/office/powerpoint/2010/main" val="13571419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4933950" y="429461"/>
            <a:ext cx="6343650" cy="2668463"/>
          </a:xfrm>
        </p:spPr>
        <p:txBody>
          <a:bodyPr>
            <a:normAutofit/>
          </a:bodyPr>
          <a:lstStyle/>
          <a:p>
            <a:r>
              <a:rPr lang="en-US" dirty="0"/>
              <a:t>Agenda</a:t>
            </a:r>
            <a:endParaRPr lang="en-ZA" dirty="0"/>
          </a:p>
        </p:txBody>
      </p:sp>
      <p:sp>
        <p:nvSpPr>
          <p:cNvPr id="3" name="Subtitle 2">
            <a:extLst>
              <a:ext uri="{FF2B5EF4-FFF2-40B4-BE49-F238E27FC236}">
                <a16:creationId xmlns:a16="http://schemas.microsoft.com/office/drawing/2014/main" id="{35E3EA69-4E0E-41BD-8095-A124225A2647}"/>
              </a:ext>
            </a:extLst>
          </p:cNvPr>
          <p:cNvSpPr>
            <a:spLocks noGrp="1"/>
          </p:cNvSpPr>
          <p:nvPr>
            <p:ph sz="half" idx="14"/>
          </p:nvPr>
        </p:nvSpPr>
        <p:spPr>
          <a:xfrm>
            <a:off x="4938713" y="3300413"/>
            <a:ext cx="6338887" cy="2668587"/>
          </a:xfrm>
        </p:spPr>
        <p:txBody>
          <a:bodyPr>
            <a:normAutofit/>
          </a:bodyPr>
          <a:lstStyle/>
          <a:p>
            <a:r>
              <a:rPr lang="en-US" dirty="0"/>
              <a:t>Previous state</a:t>
            </a:r>
          </a:p>
          <a:p>
            <a:r>
              <a:rPr lang="en-US" dirty="0" err="1"/>
              <a:t>June~August</a:t>
            </a:r>
            <a:r>
              <a:rPr lang="en-US" dirty="0"/>
              <a:t> Progress</a:t>
            </a:r>
          </a:p>
          <a:p>
            <a:r>
              <a:rPr lang="en-US" dirty="0"/>
              <a:t>Next plan</a:t>
            </a:r>
          </a:p>
        </p:txBody>
      </p:sp>
      <p:sp>
        <p:nvSpPr>
          <p:cNvPr id="6" name="Slide Number Placeholder 5">
            <a:extLst>
              <a:ext uri="{FF2B5EF4-FFF2-40B4-BE49-F238E27FC236}">
                <a16:creationId xmlns:a16="http://schemas.microsoft.com/office/drawing/2014/main" id="{67927DCA-F11F-1716-00DA-9EF49F131ABD}"/>
              </a:ext>
            </a:extLst>
          </p:cNvPr>
          <p:cNvSpPr>
            <a:spLocks noGrp="1"/>
          </p:cNvSpPr>
          <p:nvPr>
            <p:ph type="sldNum" sz="quarter" idx="12"/>
          </p:nvPr>
        </p:nvSpPr>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22434949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651BC04-8A49-0990-E419-B6B37C1D20A8}"/>
              </a:ext>
            </a:extLst>
          </p:cNvPr>
          <p:cNvSpPr>
            <a:spLocks noGrp="1"/>
          </p:cNvSpPr>
          <p:nvPr>
            <p:ph type="body" sz="quarter" idx="13"/>
          </p:nvPr>
        </p:nvSpPr>
        <p:spPr>
          <a:xfrm>
            <a:off x="129310" y="136525"/>
            <a:ext cx="6059054" cy="6287366"/>
          </a:xfrm>
        </p:spPr>
        <p:txBody>
          <a:bodyPr>
            <a:normAutofit/>
          </a:bodyPr>
          <a:lstStyle/>
          <a:p>
            <a:pPr marL="0" marR="0">
              <a:lnSpc>
                <a:spcPct val="115000"/>
              </a:lnSpc>
              <a:spcBef>
                <a:spcPts val="0"/>
              </a:spcBef>
              <a:spcAft>
                <a:spcPts val="800"/>
              </a:spcAf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1</a:t>
            </a:r>
            <a:endParaRPr lang="en-US" sz="1800" kern="100" dirty="0">
              <a:effectLst/>
              <a:latin typeface="Aptos" panose="020B0004020202020204" pitchFamily="34" charset="0"/>
              <a:ea typeface="PMingLiU" panose="02020500000000000000" pitchFamily="18" charset="-12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Predecessor</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None (can start immediately)</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Prediction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2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for Task 1: 2 days</a:t>
            </a:r>
          </a:p>
          <a:p>
            <a:pPr marL="0" marR="0">
              <a:lnSpc>
                <a:spcPct val="115000"/>
              </a:lnSpc>
              <a:spcBef>
                <a:spcPts val="0"/>
              </a:spcBef>
              <a:spcAft>
                <a:spcPts val="800"/>
              </a:spcAf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2</a:t>
            </a:r>
            <a:endParaRPr lang="en-US" sz="1800" kern="100" dirty="0">
              <a:effectLst/>
              <a:latin typeface="Aptos" panose="020B0004020202020204" pitchFamily="34" charset="0"/>
              <a:ea typeface="PMingLiU" panose="02020500000000000000" pitchFamily="18" charset="-12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Predecessor</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Task 1</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1 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2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Prediction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0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for Task 2: 2</a:t>
            </a:r>
            <a:r>
              <a:rPr lang="en-US" sz="1800" kern="100" dirty="0">
                <a:effectLst/>
                <a:latin typeface="Arial" panose="020B0604020202020204" pitchFamily="34" charset="0"/>
                <a:ea typeface="PMingLiU" panose="02020500000000000000" pitchFamily="18" charset="-120"/>
                <a:cs typeface="Times New Roman" panose="02020603050405020304" pitchFamily="18"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(from Task 1) + 0 (own) = 2 days</a:t>
            </a:r>
          </a:p>
          <a:p>
            <a:pPr marL="0" marR="0">
              <a:lnSpc>
                <a:spcPct val="115000"/>
              </a:lnSpc>
              <a:spcBef>
                <a:spcPts val="0"/>
              </a:spcBef>
              <a:spcAft>
                <a:spcPts val="800"/>
              </a:spcAf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3</a:t>
            </a:r>
            <a:endParaRPr lang="en-US" sz="1800" kern="100" dirty="0">
              <a:effectLst/>
              <a:latin typeface="Aptos" panose="020B0004020202020204" pitchFamily="34" charset="0"/>
              <a:ea typeface="PMingLiU" panose="02020500000000000000" pitchFamily="18" charset="-12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Predecessor</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Task 1</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1 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2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Prediction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0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for Task 3: 2</a:t>
            </a:r>
            <a:r>
              <a:rPr lang="en-US" sz="1800" kern="100" dirty="0">
                <a:effectLst/>
                <a:latin typeface="Arial" panose="020B0604020202020204" pitchFamily="34" charset="0"/>
                <a:ea typeface="PMingLiU" panose="02020500000000000000" pitchFamily="18" charset="-120"/>
                <a:cs typeface="Times New Roman" panose="02020603050405020304" pitchFamily="18"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(from</a:t>
            </a:r>
            <a:r>
              <a:rPr lang="en-US" sz="1800" kern="100" dirty="0">
                <a:effectLst/>
                <a:latin typeface="Aptos" panose="020B0004020202020204" pitchFamily="34" charset="0"/>
                <a:ea typeface="PMingLiU" panose="02020500000000000000" pitchFamily="18" charset="-120"/>
                <a:cs typeface="Aptos" panose="020B0004020202020204" pitchFamily="34"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Task 1) + 0 (own) = 2 days</a:t>
            </a:r>
          </a:p>
          <a:p>
            <a:endParaRPr lang="en-US" dirty="0"/>
          </a:p>
        </p:txBody>
      </p:sp>
      <p:sp>
        <p:nvSpPr>
          <p:cNvPr id="5" name="Slide Number Placeholder 4">
            <a:extLst>
              <a:ext uri="{FF2B5EF4-FFF2-40B4-BE49-F238E27FC236}">
                <a16:creationId xmlns:a16="http://schemas.microsoft.com/office/drawing/2014/main" id="{1582C3A8-5DB5-CA6C-3067-D57C73CF2E31}"/>
              </a:ext>
            </a:extLst>
          </p:cNvPr>
          <p:cNvSpPr>
            <a:spLocks noGrp="1"/>
          </p:cNvSpPr>
          <p:nvPr>
            <p:ph type="sldNum" sz="quarter" idx="12"/>
          </p:nvPr>
        </p:nvSpPr>
        <p:spPr/>
        <p:txBody>
          <a:bodyPr/>
          <a:lstStyle/>
          <a:p>
            <a:fld id="{B5CEABB6-07DC-46E8-9B57-56EC44A396E5}" type="slidenum">
              <a:rPr lang="en-US" smtClean="0"/>
              <a:pPr/>
              <a:t>20</a:t>
            </a:fld>
            <a:endParaRPr lang="en-US" dirty="0"/>
          </a:p>
        </p:txBody>
      </p:sp>
      <p:sp>
        <p:nvSpPr>
          <p:cNvPr id="6" name="Text Placeholder 2">
            <a:extLst>
              <a:ext uri="{FF2B5EF4-FFF2-40B4-BE49-F238E27FC236}">
                <a16:creationId xmlns:a16="http://schemas.microsoft.com/office/drawing/2014/main" id="{CD0DF507-D5AC-CEEB-FF45-A77BCDA3C239}"/>
              </a:ext>
            </a:extLst>
          </p:cNvPr>
          <p:cNvSpPr txBox="1">
            <a:spLocks/>
          </p:cNvSpPr>
          <p:nvPr/>
        </p:nvSpPr>
        <p:spPr>
          <a:xfrm>
            <a:off x="6096000" y="136525"/>
            <a:ext cx="6059054" cy="6287366"/>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lang="en-US" sz="1800" kern="1200" smtClean="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lang="en-US" sz="1800" kern="1200" smtClean="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lang="en-US" sz="1800" kern="1200" smtClean="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lang="en-US" sz="1800" kern="1200" smtClean="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lang="en-US"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a:lnSpc>
                <a:spcPct val="115000"/>
              </a:lnSpc>
              <a:spcBef>
                <a:spcPts val="0"/>
              </a:spcBef>
              <a:spcAft>
                <a:spcPts val="800"/>
              </a:spcAf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4</a:t>
            </a:r>
            <a:endParaRPr lang="en-US" sz="1800" kern="100" dirty="0">
              <a:effectLst/>
              <a:latin typeface="Aptos" panose="020B0004020202020204" pitchFamily="34" charset="0"/>
              <a:ea typeface="PMingLiU" panose="02020500000000000000" pitchFamily="18" charset="-12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Predecessor</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Task 2</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2 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2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Prediction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1 day</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for Task 4: 2</a:t>
            </a:r>
            <a:r>
              <a:rPr lang="en-US" sz="1800" kern="100" dirty="0">
                <a:effectLst/>
                <a:latin typeface="Arial" panose="020B0604020202020204" pitchFamily="34" charset="0"/>
                <a:ea typeface="PMingLiU" panose="02020500000000000000" pitchFamily="18" charset="-120"/>
                <a:cs typeface="Times New Roman" panose="02020603050405020304" pitchFamily="18"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(from Task 2) + 1 (own) = 3 days</a:t>
            </a:r>
          </a:p>
          <a:p>
            <a:pPr marL="0" marR="0">
              <a:lnSpc>
                <a:spcPct val="115000"/>
              </a:lnSpc>
              <a:spcBef>
                <a:spcPts val="0"/>
              </a:spcBef>
              <a:spcAft>
                <a:spcPts val="800"/>
              </a:spcAf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5</a:t>
            </a:r>
            <a:endParaRPr lang="en-US" sz="1800" kern="100" dirty="0">
              <a:effectLst/>
              <a:latin typeface="Aptos" panose="020B0004020202020204" pitchFamily="34" charset="0"/>
              <a:ea typeface="PMingLiU" panose="02020500000000000000" pitchFamily="18" charset="-12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Predecessor</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Task 3</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3 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2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Prediction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3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for Task 5: 2</a:t>
            </a:r>
            <a:r>
              <a:rPr lang="en-US" sz="1800" kern="100" dirty="0">
                <a:effectLst/>
                <a:latin typeface="Arial" panose="020B0604020202020204" pitchFamily="34" charset="0"/>
                <a:ea typeface="PMingLiU" panose="02020500000000000000" pitchFamily="18" charset="-120"/>
                <a:cs typeface="Times New Roman" panose="02020603050405020304" pitchFamily="18"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(from</a:t>
            </a:r>
            <a:r>
              <a:rPr lang="en-US" sz="1800" kern="100" dirty="0">
                <a:effectLst/>
                <a:latin typeface="Aptos" panose="020B0004020202020204" pitchFamily="34" charset="0"/>
                <a:ea typeface="PMingLiU" panose="02020500000000000000" pitchFamily="18" charset="-120"/>
                <a:cs typeface="Aptos" panose="020B0004020202020204" pitchFamily="34"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Task</a:t>
            </a:r>
            <a:r>
              <a:rPr lang="en-US" sz="1800" kern="100" dirty="0">
                <a:effectLst/>
                <a:latin typeface="Aptos" panose="020B0004020202020204" pitchFamily="34" charset="0"/>
                <a:ea typeface="PMingLiU" panose="02020500000000000000" pitchFamily="18" charset="-120"/>
                <a:cs typeface="Aptos" panose="020B0004020202020204" pitchFamily="34"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3) + 3 (own) = 5 days</a:t>
            </a:r>
          </a:p>
          <a:p>
            <a:pPr marL="0" marR="0">
              <a:lnSpc>
                <a:spcPct val="115000"/>
              </a:lnSpc>
              <a:spcBef>
                <a:spcPts val="0"/>
              </a:spcBef>
              <a:spcAft>
                <a:spcPts val="800"/>
              </a:spcAf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6</a:t>
            </a:r>
            <a:endParaRPr lang="en-US" sz="1800" kern="100" dirty="0">
              <a:effectLst/>
              <a:latin typeface="Aptos" panose="020B0004020202020204" pitchFamily="34" charset="0"/>
              <a:ea typeface="PMingLiU" panose="02020500000000000000" pitchFamily="18" charset="-12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Predecessors</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Task 4 and Task 5</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Maximum predecessor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Task 5 has the largest delay of 5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Prediction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1 day</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for Task 6: 5</a:t>
            </a:r>
            <a:r>
              <a:rPr lang="en-US" sz="1800" kern="100" dirty="0">
                <a:effectLst/>
                <a:latin typeface="Arial" panose="020B0604020202020204" pitchFamily="34" charset="0"/>
                <a:ea typeface="PMingLiU" panose="02020500000000000000" pitchFamily="18" charset="-120"/>
                <a:cs typeface="Times New Roman" panose="02020603050405020304" pitchFamily="18"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(from</a:t>
            </a:r>
            <a:r>
              <a:rPr lang="en-US" sz="1800" kern="100" dirty="0">
                <a:effectLst/>
                <a:latin typeface="Aptos" panose="020B0004020202020204" pitchFamily="34" charset="0"/>
                <a:ea typeface="PMingLiU" panose="02020500000000000000" pitchFamily="18" charset="-120"/>
                <a:cs typeface="Aptos" panose="020B0004020202020204" pitchFamily="34"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Task</a:t>
            </a:r>
            <a:r>
              <a:rPr lang="en-US" sz="1800" kern="100" dirty="0">
                <a:effectLst/>
                <a:latin typeface="Aptos" panose="020B0004020202020204" pitchFamily="34" charset="0"/>
                <a:ea typeface="PMingLiU" panose="02020500000000000000" pitchFamily="18" charset="-120"/>
                <a:cs typeface="Aptos" panose="020B0004020202020204" pitchFamily="34"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5) + 1(own) = 6 days</a:t>
            </a:r>
          </a:p>
        </p:txBody>
      </p:sp>
    </p:spTree>
    <p:extLst>
      <p:ext uri="{BB962C8B-B14F-4D97-AF65-F5344CB8AC3E}">
        <p14:creationId xmlns:p14="http://schemas.microsoft.com/office/powerpoint/2010/main" val="12997089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651BC04-8A49-0990-E419-B6B37C1D20A8}"/>
              </a:ext>
            </a:extLst>
          </p:cNvPr>
          <p:cNvSpPr>
            <a:spLocks noGrp="1"/>
          </p:cNvSpPr>
          <p:nvPr>
            <p:ph type="body" sz="quarter" idx="13"/>
          </p:nvPr>
        </p:nvSpPr>
        <p:spPr>
          <a:xfrm>
            <a:off x="129310" y="136525"/>
            <a:ext cx="6059054" cy="6287366"/>
          </a:xfrm>
        </p:spPr>
        <p:txBody>
          <a:bodyPr>
            <a:normAutofit/>
          </a:bodyPr>
          <a:lstStyle/>
          <a:p>
            <a:pPr marL="0" marR="0">
              <a:lnSpc>
                <a:spcPct val="115000"/>
              </a:lnSpc>
              <a:spcBef>
                <a:spcPts val="0"/>
              </a:spcBef>
              <a:spcAft>
                <a:spcPts val="800"/>
              </a:spcAf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7</a:t>
            </a:r>
            <a:endParaRPr lang="en-US" sz="1800" kern="100" dirty="0">
              <a:effectLst/>
              <a:latin typeface="Aptos" panose="020B0004020202020204" pitchFamily="34" charset="0"/>
              <a:ea typeface="PMingLiU" panose="02020500000000000000" pitchFamily="18" charset="-12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Predecessor</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None (starts immediately)</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Prediction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4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for Task 7: 4 days</a:t>
            </a:r>
          </a:p>
          <a:p>
            <a:pPr marL="0" marR="0">
              <a:lnSpc>
                <a:spcPct val="115000"/>
              </a:lnSpc>
              <a:spcBef>
                <a:spcPts val="0"/>
              </a:spcBef>
              <a:spcAft>
                <a:spcPts val="800"/>
              </a:spcAf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8</a:t>
            </a:r>
            <a:endParaRPr lang="en-US" sz="1800" kern="100" dirty="0">
              <a:effectLst/>
              <a:latin typeface="Aptos" panose="020B0004020202020204" pitchFamily="34" charset="0"/>
              <a:ea typeface="PMingLiU" panose="02020500000000000000" pitchFamily="18" charset="-12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Predecessor</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Task 6</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6 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6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Prediction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0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for Task 8: 6</a:t>
            </a:r>
            <a:r>
              <a:rPr lang="en-US" sz="1800" kern="100" dirty="0">
                <a:effectLst/>
                <a:latin typeface="Arial" panose="020B0604020202020204" pitchFamily="34" charset="0"/>
                <a:ea typeface="PMingLiU" panose="02020500000000000000" pitchFamily="18" charset="-120"/>
                <a:cs typeface="Times New Roman" panose="02020603050405020304" pitchFamily="18"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(from</a:t>
            </a:r>
            <a:r>
              <a:rPr lang="en-US" sz="1800" kern="100" dirty="0">
                <a:effectLst/>
                <a:latin typeface="Aptos" panose="020B0004020202020204" pitchFamily="34" charset="0"/>
                <a:ea typeface="PMingLiU" panose="02020500000000000000" pitchFamily="18" charset="-120"/>
                <a:cs typeface="Aptos" panose="020B0004020202020204" pitchFamily="34"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Task</a:t>
            </a:r>
            <a:r>
              <a:rPr lang="en-US" sz="1800" kern="100" dirty="0">
                <a:effectLst/>
                <a:latin typeface="Aptos" panose="020B0004020202020204" pitchFamily="34" charset="0"/>
                <a:ea typeface="PMingLiU" panose="02020500000000000000" pitchFamily="18" charset="-120"/>
                <a:cs typeface="Aptos" panose="020B0004020202020204" pitchFamily="34"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6) + 0 (own) = 6 days</a:t>
            </a:r>
          </a:p>
          <a:p>
            <a:pPr marL="0" marR="0">
              <a:lnSpc>
                <a:spcPct val="115000"/>
              </a:lnSpc>
              <a:spcBef>
                <a:spcPts val="0"/>
              </a:spcBef>
              <a:spcAft>
                <a:spcPts val="800"/>
              </a:spcAf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9</a:t>
            </a:r>
            <a:endParaRPr lang="en-US" sz="1800" kern="100" dirty="0">
              <a:effectLst/>
              <a:latin typeface="Aptos" panose="020B0004020202020204" pitchFamily="34" charset="0"/>
              <a:ea typeface="PMingLiU" panose="02020500000000000000" pitchFamily="18" charset="-12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Predecessor</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Task 6</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6 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6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Prediction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1 day</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for Task 9: 6</a:t>
            </a:r>
            <a:r>
              <a:rPr lang="en-US" sz="1800" kern="100" dirty="0">
                <a:effectLst/>
                <a:latin typeface="Arial" panose="020B0604020202020204" pitchFamily="34" charset="0"/>
                <a:ea typeface="PMingLiU" panose="02020500000000000000" pitchFamily="18" charset="-120"/>
                <a:cs typeface="Times New Roman" panose="02020603050405020304" pitchFamily="18"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(from</a:t>
            </a:r>
            <a:r>
              <a:rPr lang="en-US" sz="1800" kern="100" dirty="0">
                <a:effectLst/>
                <a:latin typeface="Aptos" panose="020B0004020202020204" pitchFamily="34" charset="0"/>
                <a:ea typeface="PMingLiU" panose="02020500000000000000" pitchFamily="18" charset="-120"/>
                <a:cs typeface="Aptos" panose="020B0004020202020204" pitchFamily="34"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Task</a:t>
            </a:r>
            <a:r>
              <a:rPr lang="en-US" sz="1800" kern="100" dirty="0">
                <a:effectLst/>
                <a:latin typeface="Aptos" panose="020B0004020202020204" pitchFamily="34" charset="0"/>
                <a:ea typeface="PMingLiU" panose="02020500000000000000" pitchFamily="18" charset="-120"/>
                <a:cs typeface="Aptos" panose="020B0004020202020204" pitchFamily="34"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6) + 1 (own) = 7 days</a:t>
            </a:r>
          </a:p>
        </p:txBody>
      </p:sp>
      <p:sp>
        <p:nvSpPr>
          <p:cNvPr id="5" name="Slide Number Placeholder 4">
            <a:extLst>
              <a:ext uri="{FF2B5EF4-FFF2-40B4-BE49-F238E27FC236}">
                <a16:creationId xmlns:a16="http://schemas.microsoft.com/office/drawing/2014/main" id="{1582C3A8-5DB5-CA6C-3067-D57C73CF2E31}"/>
              </a:ext>
            </a:extLst>
          </p:cNvPr>
          <p:cNvSpPr>
            <a:spLocks noGrp="1"/>
          </p:cNvSpPr>
          <p:nvPr>
            <p:ph type="sldNum" sz="quarter" idx="12"/>
          </p:nvPr>
        </p:nvSpPr>
        <p:spPr/>
        <p:txBody>
          <a:bodyPr/>
          <a:lstStyle/>
          <a:p>
            <a:fld id="{B5CEABB6-07DC-46E8-9B57-56EC44A396E5}" type="slidenum">
              <a:rPr lang="en-US" smtClean="0"/>
              <a:pPr/>
              <a:t>21</a:t>
            </a:fld>
            <a:endParaRPr lang="en-US" dirty="0"/>
          </a:p>
        </p:txBody>
      </p:sp>
      <p:sp>
        <p:nvSpPr>
          <p:cNvPr id="6" name="Text Placeholder 2">
            <a:extLst>
              <a:ext uri="{FF2B5EF4-FFF2-40B4-BE49-F238E27FC236}">
                <a16:creationId xmlns:a16="http://schemas.microsoft.com/office/drawing/2014/main" id="{CD0DF507-D5AC-CEEB-FF45-A77BCDA3C239}"/>
              </a:ext>
            </a:extLst>
          </p:cNvPr>
          <p:cNvSpPr txBox="1">
            <a:spLocks/>
          </p:cNvSpPr>
          <p:nvPr/>
        </p:nvSpPr>
        <p:spPr>
          <a:xfrm>
            <a:off x="6096000" y="136525"/>
            <a:ext cx="6059054" cy="6287366"/>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lang="en-US" sz="1800" kern="1200" smtClean="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lang="en-US" sz="1800" kern="1200" smtClean="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lang="en-US" sz="1800" kern="1200" smtClean="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lang="en-US" sz="1800" kern="1200" smtClean="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lang="en-US"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a:lnSpc>
                <a:spcPct val="115000"/>
              </a:lnSpc>
              <a:spcBef>
                <a:spcPts val="0"/>
              </a:spcBef>
              <a:spcAft>
                <a:spcPts val="800"/>
              </a:spcAf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10</a:t>
            </a:r>
            <a:endParaRPr lang="en-US" sz="1800" kern="100" dirty="0">
              <a:effectLst/>
              <a:latin typeface="Aptos" panose="020B0004020202020204" pitchFamily="34" charset="0"/>
              <a:ea typeface="PMingLiU" panose="02020500000000000000" pitchFamily="18" charset="-12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Predecessor</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Task 8</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8 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6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Prediction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0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for Task 10: 6</a:t>
            </a:r>
            <a:r>
              <a:rPr lang="en-US" sz="1800" kern="100" dirty="0">
                <a:effectLst/>
                <a:latin typeface="Arial" panose="020B0604020202020204" pitchFamily="34" charset="0"/>
                <a:ea typeface="PMingLiU" panose="02020500000000000000" pitchFamily="18" charset="-120"/>
                <a:cs typeface="Times New Roman" panose="02020603050405020304" pitchFamily="18"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(from</a:t>
            </a:r>
            <a:r>
              <a:rPr lang="en-US" sz="1800" kern="100" dirty="0">
                <a:effectLst/>
                <a:latin typeface="Aptos" panose="020B0004020202020204" pitchFamily="34" charset="0"/>
                <a:ea typeface="PMingLiU" panose="02020500000000000000" pitchFamily="18" charset="-120"/>
                <a:cs typeface="Aptos" panose="020B0004020202020204" pitchFamily="34"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Task</a:t>
            </a:r>
            <a:r>
              <a:rPr lang="en-US" sz="1800" kern="100" dirty="0">
                <a:effectLst/>
                <a:latin typeface="Aptos" panose="020B0004020202020204" pitchFamily="34" charset="0"/>
                <a:ea typeface="PMingLiU" panose="02020500000000000000" pitchFamily="18" charset="-120"/>
                <a:cs typeface="Aptos" panose="020B0004020202020204" pitchFamily="34"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8) + 0 (own) = 6 days</a:t>
            </a:r>
          </a:p>
          <a:p>
            <a:pPr marL="0" marR="0">
              <a:lnSpc>
                <a:spcPct val="115000"/>
              </a:lnSpc>
              <a:spcBef>
                <a:spcPts val="0"/>
              </a:spcBef>
              <a:spcAft>
                <a:spcPts val="800"/>
              </a:spcAf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11</a:t>
            </a:r>
            <a:endParaRPr lang="en-US" sz="1800" kern="100" dirty="0">
              <a:effectLst/>
              <a:latin typeface="Aptos" panose="020B0004020202020204" pitchFamily="34" charset="0"/>
              <a:ea typeface="PMingLiU" panose="02020500000000000000" pitchFamily="18" charset="-12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Predecessor</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Task 8</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8 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6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Prediction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2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for Task 11: 6</a:t>
            </a:r>
            <a:r>
              <a:rPr lang="en-US" sz="1800" kern="100" dirty="0">
                <a:effectLst/>
                <a:latin typeface="Arial" panose="020B0604020202020204" pitchFamily="34" charset="0"/>
                <a:ea typeface="PMingLiU" panose="02020500000000000000" pitchFamily="18" charset="-120"/>
                <a:cs typeface="Times New Roman" panose="02020603050405020304" pitchFamily="18"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(from</a:t>
            </a:r>
            <a:r>
              <a:rPr lang="en-US" sz="1800" kern="100" dirty="0">
                <a:effectLst/>
                <a:latin typeface="Aptos" panose="020B0004020202020204" pitchFamily="34" charset="0"/>
                <a:ea typeface="PMingLiU" panose="02020500000000000000" pitchFamily="18" charset="-120"/>
                <a:cs typeface="Aptos" panose="020B0004020202020204" pitchFamily="34"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Task</a:t>
            </a:r>
            <a:r>
              <a:rPr lang="en-US" sz="1800" kern="100" dirty="0">
                <a:effectLst/>
                <a:latin typeface="Aptos" panose="020B0004020202020204" pitchFamily="34" charset="0"/>
                <a:ea typeface="PMingLiU" panose="02020500000000000000" pitchFamily="18" charset="-120"/>
                <a:cs typeface="Aptos" panose="020B0004020202020204" pitchFamily="34"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8) + 2 (own) = 8 days</a:t>
            </a:r>
          </a:p>
          <a:p>
            <a:pPr marL="0" marR="0">
              <a:lnSpc>
                <a:spcPct val="115000"/>
              </a:lnSpc>
              <a:spcBef>
                <a:spcPts val="0"/>
              </a:spcBef>
              <a:spcAft>
                <a:spcPts val="800"/>
              </a:spcAf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12</a:t>
            </a:r>
            <a:endParaRPr lang="en-US" sz="1800" kern="100" dirty="0">
              <a:effectLst/>
              <a:latin typeface="Aptos" panose="020B0004020202020204" pitchFamily="34" charset="0"/>
              <a:ea typeface="PMingLiU" panose="02020500000000000000" pitchFamily="18" charset="-12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Predecessor</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Task 8</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8 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6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Prediction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1 day</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for Task 12: 6</a:t>
            </a:r>
            <a:r>
              <a:rPr lang="en-US" sz="1800" kern="100" dirty="0">
                <a:effectLst/>
                <a:latin typeface="Arial" panose="020B0604020202020204" pitchFamily="34" charset="0"/>
                <a:ea typeface="PMingLiU" panose="02020500000000000000" pitchFamily="18" charset="-120"/>
                <a:cs typeface="Times New Roman" panose="02020603050405020304" pitchFamily="18"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(from</a:t>
            </a:r>
            <a:r>
              <a:rPr lang="en-US" sz="1800" kern="100" dirty="0">
                <a:effectLst/>
                <a:latin typeface="Aptos" panose="020B0004020202020204" pitchFamily="34" charset="0"/>
                <a:ea typeface="PMingLiU" panose="02020500000000000000" pitchFamily="18" charset="-120"/>
                <a:cs typeface="Aptos" panose="020B0004020202020204" pitchFamily="34"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Task</a:t>
            </a:r>
            <a:r>
              <a:rPr lang="en-US" sz="1800" kern="100" dirty="0">
                <a:effectLst/>
                <a:latin typeface="Aptos" panose="020B0004020202020204" pitchFamily="34" charset="0"/>
                <a:ea typeface="PMingLiU" panose="02020500000000000000" pitchFamily="18" charset="-120"/>
                <a:cs typeface="Aptos" panose="020B0004020202020204" pitchFamily="34"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8) + 1 (own) = 7 days</a:t>
            </a:r>
          </a:p>
        </p:txBody>
      </p:sp>
    </p:spTree>
    <p:extLst>
      <p:ext uri="{BB962C8B-B14F-4D97-AF65-F5344CB8AC3E}">
        <p14:creationId xmlns:p14="http://schemas.microsoft.com/office/powerpoint/2010/main" val="10265485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651BC04-8A49-0990-E419-B6B37C1D20A8}"/>
              </a:ext>
            </a:extLst>
          </p:cNvPr>
          <p:cNvSpPr>
            <a:spLocks noGrp="1"/>
          </p:cNvSpPr>
          <p:nvPr>
            <p:ph type="body" sz="quarter" idx="13"/>
          </p:nvPr>
        </p:nvSpPr>
        <p:spPr>
          <a:xfrm>
            <a:off x="129309" y="136525"/>
            <a:ext cx="7573817" cy="6287366"/>
          </a:xfrm>
        </p:spPr>
        <p:txBody>
          <a:bodyPr>
            <a:normAutofit/>
          </a:bodyPr>
          <a:lstStyle/>
          <a:p>
            <a:pPr marL="0" marR="0">
              <a:lnSpc>
                <a:spcPct val="115000"/>
              </a:lnSpc>
              <a:spcBef>
                <a:spcPts val="0"/>
              </a:spcBef>
              <a:spcAft>
                <a:spcPts val="800"/>
              </a:spcAf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13</a:t>
            </a:r>
            <a:endParaRPr lang="en-US" sz="1800" kern="100" dirty="0">
              <a:effectLst/>
              <a:latin typeface="Aptos" panose="020B0004020202020204" pitchFamily="34" charset="0"/>
              <a:ea typeface="PMingLiU" panose="02020500000000000000" pitchFamily="18" charset="-12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Predecessor</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Task 10</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10 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6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Prediction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3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for Task 13: 6</a:t>
            </a:r>
            <a:r>
              <a:rPr lang="en-US" sz="1800" kern="100" dirty="0">
                <a:effectLst/>
                <a:latin typeface="Arial" panose="020B0604020202020204" pitchFamily="34" charset="0"/>
                <a:ea typeface="PMingLiU" panose="02020500000000000000" pitchFamily="18" charset="-120"/>
                <a:cs typeface="Times New Roman" panose="02020603050405020304" pitchFamily="18"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(from</a:t>
            </a:r>
            <a:r>
              <a:rPr lang="en-US" sz="1800" kern="100" dirty="0">
                <a:effectLst/>
                <a:latin typeface="Aptos" panose="020B0004020202020204" pitchFamily="34" charset="0"/>
                <a:ea typeface="PMingLiU" panose="02020500000000000000" pitchFamily="18" charset="-120"/>
                <a:cs typeface="Aptos" panose="020B0004020202020204" pitchFamily="34"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Task</a:t>
            </a:r>
            <a:r>
              <a:rPr lang="en-US" sz="1800" kern="100" dirty="0">
                <a:effectLst/>
                <a:latin typeface="Aptos" panose="020B0004020202020204" pitchFamily="34" charset="0"/>
                <a:ea typeface="PMingLiU" panose="02020500000000000000" pitchFamily="18" charset="-120"/>
                <a:cs typeface="Aptos" panose="020B0004020202020204" pitchFamily="34"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10) + 3 (own) = 9 days</a:t>
            </a:r>
          </a:p>
          <a:p>
            <a:pPr marL="0" marR="0">
              <a:lnSpc>
                <a:spcPct val="115000"/>
              </a:lnSpc>
              <a:spcBef>
                <a:spcPts val="0"/>
              </a:spcBef>
              <a:spcAft>
                <a:spcPts val="800"/>
              </a:spcAf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14</a:t>
            </a:r>
            <a:endParaRPr lang="en-US" sz="1800" kern="100" dirty="0">
              <a:effectLst/>
              <a:latin typeface="Aptos" panose="020B0004020202020204" pitchFamily="34" charset="0"/>
              <a:ea typeface="PMingLiU" panose="02020500000000000000" pitchFamily="18" charset="-12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Predecessor</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Task 11</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11 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8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Prediction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2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for Task 14: 8</a:t>
            </a:r>
            <a:r>
              <a:rPr lang="en-US" sz="1800" kern="100" dirty="0">
                <a:effectLst/>
                <a:latin typeface="Arial" panose="020B0604020202020204" pitchFamily="34" charset="0"/>
                <a:ea typeface="PMingLiU" panose="02020500000000000000" pitchFamily="18" charset="-120"/>
                <a:cs typeface="Times New Roman" panose="02020603050405020304" pitchFamily="18"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(from</a:t>
            </a:r>
            <a:r>
              <a:rPr lang="en-US" sz="1800" kern="100" dirty="0">
                <a:effectLst/>
                <a:latin typeface="Aptos" panose="020B0004020202020204" pitchFamily="34" charset="0"/>
                <a:ea typeface="PMingLiU" panose="02020500000000000000" pitchFamily="18" charset="-120"/>
                <a:cs typeface="Aptos" panose="020B0004020202020204" pitchFamily="34"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Task</a:t>
            </a:r>
            <a:r>
              <a:rPr lang="en-US" sz="1800" kern="100" dirty="0">
                <a:effectLst/>
                <a:latin typeface="Aptos" panose="020B0004020202020204" pitchFamily="34" charset="0"/>
                <a:ea typeface="PMingLiU" panose="02020500000000000000" pitchFamily="18" charset="-120"/>
                <a:cs typeface="Aptos" panose="020B0004020202020204" pitchFamily="34"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11) + 2 (own) = 10 days</a:t>
            </a:r>
          </a:p>
          <a:p>
            <a:pPr marL="0" marR="0">
              <a:lnSpc>
                <a:spcPct val="115000"/>
              </a:lnSpc>
              <a:spcBef>
                <a:spcPts val="0"/>
              </a:spcBef>
              <a:spcAft>
                <a:spcPts val="800"/>
              </a:spcAf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Task 15</a:t>
            </a:r>
            <a:endParaRPr lang="en-US" sz="1800" kern="100" dirty="0">
              <a:effectLst/>
              <a:latin typeface="Aptos" panose="020B0004020202020204" pitchFamily="34" charset="0"/>
              <a:ea typeface="PMingLiU" panose="02020500000000000000" pitchFamily="18" charset="-12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Predecessors</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Task 12 and Task 14</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Maximum predecessor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Task 14 has the largest delay of 10 days.</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Prediction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1 day</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PMingLiU" panose="02020500000000000000" pitchFamily="18" charset="-120"/>
                <a:cs typeface="Times New Roman" panose="02020603050405020304" pitchFamily="18" charset="0"/>
              </a:rPr>
              <a:t>Total delay</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 for Task 15: 10</a:t>
            </a:r>
            <a:r>
              <a:rPr lang="en-US" sz="1800" kern="100" dirty="0">
                <a:effectLst/>
                <a:latin typeface="Arial" panose="020B0604020202020204" pitchFamily="34" charset="0"/>
                <a:ea typeface="PMingLiU" panose="02020500000000000000" pitchFamily="18" charset="-120"/>
                <a:cs typeface="Times New Roman" panose="02020603050405020304" pitchFamily="18"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(from</a:t>
            </a:r>
            <a:r>
              <a:rPr lang="en-US" sz="1800" kern="100" dirty="0">
                <a:effectLst/>
                <a:latin typeface="Aptos" panose="020B0004020202020204" pitchFamily="34" charset="0"/>
                <a:ea typeface="PMingLiU" panose="02020500000000000000" pitchFamily="18" charset="-120"/>
                <a:cs typeface="Aptos" panose="020B0004020202020204" pitchFamily="34"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Task</a:t>
            </a:r>
            <a:r>
              <a:rPr lang="en-US" sz="1800" kern="100" dirty="0">
                <a:effectLst/>
                <a:latin typeface="Aptos" panose="020B0004020202020204" pitchFamily="34" charset="0"/>
                <a:ea typeface="PMingLiU" panose="02020500000000000000" pitchFamily="18" charset="-120"/>
                <a:cs typeface="Aptos" panose="020B0004020202020204" pitchFamily="34" charset="0"/>
              </a:rPr>
              <a:t> </a:t>
            </a:r>
            <a:r>
              <a:rPr lang="en-US" sz="1800" kern="100" dirty="0">
                <a:effectLst/>
                <a:latin typeface="Aptos" panose="020B0004020202020204" pitchFamily="34" charset="0"/>
                <a:ea typeface="PMingLiU" panose="02020500000000000000" pitchFamily="18" charset="-120"/>
                <a:cs typeface="Times New Roman" panose="02020603050405020304" pitchFamily="18" charset="0"/>
              </a:rPr>
              <a:t>14) + 1 (own) = 11 days</a:t>
            </a:r>
          </a:p>
        </p:txBody>
      </p:sp>
      <p:sp>
        <p:nvSpPr>
          <p:cNvPr id="5" name="Slide Number Placeholder 4">
            <a:extLst>
              <a:ext uri="{FF2B5EF4-FFF2-40B4-BE49-F238E27FC236}">
                <a16:creationId xmlns:a16="http://schemas.microsoft.com/office/drawing/2014/main" id="{1582C3A8-5DB5-CA6C-3067-D57C73CF2E31}"/>
              </a:ext>
            </a:extLst>
          </p:cNvPr>
          <p:cNvSpPr>
            <a:spLocks noGrp="1"/>
          </p:cNvSpPr>
          <p:nvPr>
            <p:ph type="sldNum" sz="quarter" idx="12"/>
          </p:nvPr>
        </p:nvSpPr>
        <p:spPr/>
        <p:txBody>
          <a:bodyPr/>
          <a:lstStyle/>
          <a:p>
            <a:fld id="{B5CEABB6-07DC-46E8-9B57-56EC44A396E5}" type="slidenum">
              <a:rPr lang="en-US" smtClean="0"/>
              <a:pPr/>
              <a:t>22</a:t>
            </a:fld>
            <a:endParaRPr lang="en-US" dirty="0"/>
          </a:p>
        </p:txBody>
      </p:sp>
    </p:spTree>
    <p:extLst>
      <p:ext uri="{BB962C8B-B14F-4D97-AF65-F5344CB8AC3E}">
        <p14:creationId xmlns:p14="http://schemas.microsoft.com/office/powerpoint/2010/main" val="14948038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582C3A8-5DB5-CA6C-3067-D57C73CF2E31}"/>
              </a:ext>
            </a:extLst>
          </p:cNvPr>
          <p:cNvSpPr>
            <a:spLocks noGrp="1"/>
          </p:cNvSpPr>
          <p:nvPr>
            <p:ph type="sldNum" sz="quarter" idx="12"/>
          </p:nvPr>
        </p:nvSpPr>
        <p:spPr/>
        <p:txBody>
          <a:bodyPr/>
          <a:lstStyle/>
          <a:p>
            <a:fld id="{B5CEABB6-07DC-46E8-9B57-56EC44A396E5}" type="slidenum">
              <a:rPr lang="en-US" smtClean="0"/>
              <a:pPr/>
              <a:t>23</a:t>
            </a:fld>
            <a:endParaRPr lang="en-US" dirty="0"/>
          </a:p>
        </p:txBody>
      </p:sp>
      <p:sp>
        <p:nvSpPr>
          <p:cNvPr id="8" name="Title 4">
            <a:extLst>
              <a:ext uri="{FF2B5EF4-FFF2-40B4-BE49-F238E27FC236}">
                <a16:creationId xmlns:a16="http://schemas.microsoft.com/office/drawing/2014/main" id="{10D538B6-3981-43F6-CB4E-C6F9A0469C45}"/>
              </a:ext>
            </a:extLst>
          </p:cNvPr>
          <p:cNvSpPr>
            <a:spLocks noGrp="1"/>
          </p:cNvSpPr>
          <p:nvPr>
            <p:ph type="title"/>
          </p:nvPr>
        </p:nvSpPr>
        <p:spPr>
          <a:xfrm>
            <a:off x="20320" y="141357"/>
            <a:ext cx="10283886" cy="726211"/>
          </a:xfrm>
        </p:spPr>
        <p:txBody>
          <a:bodyPr>
            <a:normAutofit fontScale="90000"/>
          </a:bodyPr>
          <a:lstStyle/>
          <a:p>
            <a:r>
              <a:rPr lang="en-US" dirty="0"/>
              <a:t>Project delay prediction output</a:t>
            </a:r>
          </a:p>
        </p:txBody>
      </p:sp>
      <p:pic>
        <p:nvPicPr>
          <p:cNvPr id="12" name="Picture 11" descr="A computer code with numbers and symbols&#10;&#10;Description automatically generated">
            <a:extLst>
              <a:ext uri="{FF2B5EF4-FFF2-40B4-BE49-F238E27FC236}">
                <a16:creationId xmlns:a16="http://schemas.microsoft.com/office/drawing/2014/main" id="{A083EF98-6AC2-D909-464F-049EE44C8986}"/>
              </a:ext>
            </a:extLst>
          </p:cNvPr>
          <p:cNvPicPr>
            <a:picLocks noChangeAspect="1"/>
          </p:cNvPicPr>
          <p:nvPr/>
        </p:nvPicPr>
        <p:blipFill>
          <a:blip r:embed="rId2"/>
          <a:stretch>
            <a:fillRect/>
          </a:stretch>
        </p:blipFill>
        <p:spPr>
          <a:xfrm>
            <a:off x="1471457" y="1649821"/>
            <a:ext cx="8398355" cy="3954565"/>
          </a:xfrm>
          <a:prstGeom prst="rect">
            <a:avLst/>
          </a:prstGeom>
        </p:spPr>
      </p:pic>
    </p:spTree>
    <p:extLst>
      <p:ext uri="{BB962C8B-B14F-4D97-AF65-F5344CB8AC3E}">
        <p14:creationId xmlns:p14="http://schemas.microsoft.com/office/powerpoint/2010/main" val="37088837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ctrTitle"/>
          </p:nvPr>
        </p:nvSpPr>
        <p:spPr>
          <a:xfrm>
            <a:off x="5900245" y="544285"/>
            <a:ext cx="5528217" cy="2685383"/>
          </a:xfrm>
        </p:spPr>
        <p:txBody>
          <a:bodyPr/>
          <a:lstStyle/>
          <a:p>
            <a:r>
              <a:rPr lang="en-US" dirty="0"/>
              <a:t>THANK YOU</a:t>
            </a:r>
          </a:p>
        </p:txBody>
      </p:sp>
    </p:spTree>
    <p:extLst>
      <p:ext uri="{BB962C8B-B14F-4D97-AF65-F5344CB8AC3E}">
        <p14:creationId xmlns:p14="http://schemas.microsoft.com/office/powerpoint/2010/main" val="2436493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DE7F2-E890-4744-88DD-A75F5E300513}"/>
              </a:ext>
            </a:extLst>
          </p:cNvPr>
          <p:cNvSpPr>
            <a:spLocks noGrp="1"/>
          </p:cNvSpPr>
          <p:nvPr>
            <p:ph type="ctrTitle"/>
          </p:nvPr>
        </p:nvSpPr>
        <p:spPr>
          <a:xfrm>
            <a:off x="4833694" y="660358"/>
            <a:ext cx="6594768" cy="5537284"/>
          </a:xfrm>
        </p:spPr>
        <p:txBody>
          <a:bodyPr>
            <a:normAutofit/>
          </a:bodyPr>
          <a:lstStyle/>
          <a:p>
            <a:r>
              <a:rPr lang="en-US" dirty="0"/>
              <a:t>Previous state</a:t>
            </a:r>
          </a:p>
        </p:txBody>
      </p:sp>
      <p:pic>
        <p:nvPicPr>
          <p:cNvPr id="34" name="Picture Placeholder 33" descr="Aerial view of a neon highway intersection">
            <a:extLst>
              <a:ext uri="{FF2B5EF4-FFF2-40B4-BE49-F238E27FC236}">
                <a16:creationId xmlns:a16="http://schemas.microsoft.com/office/drawing/2014/main" id="{9289CE93-EC50-55DB-CFE0-1266AEC87B19}"/>
              </a:ext>
            </a:extLst>
          </p:cNvPr>
          <p:cNvPicPr>
            <a:picLocks noGrp="1" noChangeAspect="1"/>
          </p:cNvPicPr>
          <p:nvPr>
            <p:ph type="pic" sz="quarter" idx="13"/>
          </p:nvPr>
        </p:nvPicPr>
        <p:blipFill>
          <a:blip r:embed="rId3"/>
          <a:srcRect l="24936" r="24936"/>
          <a:stretch/>
        </p:blipFill>
        <p:spPr>
          <a:xfrm rot="10800000">
            <a:off x="1" y="761322"/>
            <a:ext cx="4076118" cy="6096678"/>
          </a:xfrm>
        </p:spPr>
      </p:pic>
      <p:sp>
        <p:nvSpPr>
          <p:cNvPr id="31" name="Oval 30">
            <a:extLst>
              <a:ext uri="{FF2B5EF4-FFF2-40B4-BE49-F238E27FC236}">
                <a16:creationId xmlns:a16="http://schemas.microsoft.com/office/drawing/2014/main" id="{F466A906-2869-BB36-138E-D45F62E92210}"/>
              </a:ext>
              <a:ext uri="{C183D7F6-B498-43B3-948B-1728B52AA6E4}">
                <adec:decorative xmlns:adec="http://schemas.microsoft.com/office/drawing/2017/decorative" val="1"/>
              </a:ext>
            </a:extLst>
          </p:cNvPr>
          <p:cNvSpPr/>
          <p:nvPr/>
        </p:nvSpPr>
        <p:spPr>
          <a:xfrm>
            <a:off x="3903349" y="4646277"/>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2" name="Straight Connector 31">
            <a:extLst>
              <a:ext uri="{FF2B5EF4-FFF2-40B4-BE49-F238E27FC236}">
                <a16:creationId xmlns:a16="http://schemas.microsoft.com/office/drawing/2014/main" id="{06186C3A-548E-AD87-3029-964123530768}"/>
              </a:ext>
              <a:ext uri="{C183D7F6-B498-43B3-948B-1728B52AA6E4}">
                <adec:decorative xmlns:adec="http://schemas.microsoft.com/office/drawing/2017/decorative" val="1"/>
              </a:ext>
            </a:extLst>
          </p:cNvPr>
          <p:cNvCxnSpPr>
            <a:cxnSpLocks/>
          </p:cNvCxnSpPr>
          <p:nvPr/>
        </p:nvCxnSpPr>
        <p:spPr>
          <a:xfrm>
            <a:off x="-97971" y="660400"/>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77891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5A6B31B0-7B84-475D-961F-09C0191F91A2}"/>
              </a:ext>
            </a:extLst>
          </p:cNvPr>
          <p:cNvSpPr>
            <a:spLocks noGrp="1"/>
          </p:cNvSpPr>
          <p:nvPr>
            <p:ph sz="half" idx="14"/>
          </p:nvPr>
        </p:nvSpPr>
        <p:spPr>
          <a:xfrm>
            <a:off x="1246239" y="1388807"/>
            <a:ext cx="9945636" cy="4434348"/>
          </a:xfrm>
        </p:spPr>
        <p:txBody>
          <a:bodyPr vert="horz" lIns="91440" tIns="45720" rIns="91440" bIns="45720" rtlCol="0" anchor="t">
            <a:normAutofit/>
          </a:bodyPr>
          <a:lstStyle/>
          <a:p>
            <a:pPr>
              <a:spcAft>
                <a:spcPts val="0"/>
              </a:spcAft>
            </a:pPr>
            <a:r>
              <a:rPr lang="en-US" sz="1800" b="0" i="0" u="none" strike="noStrike" dirty="0">
                <a:solidFill>
                  <a:srgbClr val="000000"/>
                </a:solidFill>
                <a:effectLst/>
                <a:latin typeface="Arial" panose="020B0604020202020204" pitchFamily="34" charset="0"/>
              </a:rPr>
              <a:t> We generated some simulated project schedule with all the attributes intact to closely mimic how construction projects are being run. The generated data then preprocessed to make the input for the model. We derived these attributes to be the input variables of the model:</a:t>
            </a:r>
          </a:p>
          <a:p>
            <a:pPr rtl="0">
              <a:spcBef>
                <a:spcPts val="0"/>
              </a:spcBef>
              <a:spcAft>
                <a:spcPts val="0"/>
              </a:spcAft>
            </a:pPr>
            <a:endParaRPr lang="en-US" b="0" dirty="0">
              <a:effectLst/>
            </a:endParaRPr>
          </a:p>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latin typeface="Arial" panose="020B0604020202020204" pitchFamily="34" charset="0"/>
              </a:rPr>
              <a:t>Progress </a:t>
            </a:r>
            <a:r>
              <a:rPr lang="en-US" sz="1800" b="0" i="0" u="none" strike="noStrike" dirty="0">
                <a:solidFill>
                  <a:srgbClr val="000000"/>
                </a:solidFill>
                <a:effectLst/>
                <a:latin typeface="Arial" panose="020B0604020202020204" pitchFamily="34" charset="0"/>
              </a:rPr>
              <a:t>: Percentage of task/project completed</a:t>
            </a:r>
          </a:p>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latin typeface="Arial" panose="020B0604020202020204" pitchFamily="34" charset="0"/>
              </a:rPr>
              <a:t>Weekend </a:t>
            </a:r>
            <a:r>
              <a:rPr lang="en-US" sz="1800" b="0" i="0" u="none" strike="noStrike" dirty="0">
                <a:solidFill>
                  <a:srgbClr val="000000"/>
                </a:solidFill>
                <a:effectLst/>
                <a:latin typeface="Arial" panose="020B0604020202020204" pitchFamily="34" charset="0"/>
              </a:rPr>
              <a:t>: Current date is weekend</a:t>
            </a:r>
          </a:p>
          <a:p>
            <a:pPr rtl="0" fontAlgn="base">
              <a:spcBef>
                <a:spcPts val="0"/>
              </a:spcBef>
              <a:spcAft>
                <a:spcPts val="0"/>
              </a:spcAft>
              <a:buFont typeface="Arial" panose="020B0604020202020204" pitchFamily="34" charset="0"/>
              <a:buChar char="•"/>
            </a:pPr>
            <a:r>
              <a:rPr lang="en-US" sz="1800" b="1" i="0" u="none" strike="noStrike" dirty="0" err="1">
                <a:solidFill>
                  <a:srgbClr val="000000"/>
                </a:solidFill>
                <a:effectLst/>
                <a:latin typeface="Arial" panose="020B0604020202020204" pitchFamily="34" charset="0"/>
              </a:rPr>
              <a:t>StartDelay</a:t>
            </a:r>
            <a:r>
              <a:rPr lang="en-US" sz="1800" b="1" i="0" u="none" strike="noStrike" dirty="0">
                <a:solidFill>
                  <a:srgbClr val="000000"/>
                </a:solidFill>
                <a:effectLst/>
                <a:latin typeface="Arial" panose="020B0604020202020204" pitchFamily="34" charset="0"/>
              </a:rPr>
              <a:t> </a:t>
            </a:r>
            <a:r>
              <a:rPr lang="en-US" sz="1800" b="0" i="0" u="none" strike="noStrike" dirty="0">
                <a:solidFill>
                  <a:srgbClr val="000000"/>
                </a:solidFill>
                <a:effectLst/>
                <a:latin typeface="Arial" panose="020B0604020202020204" pitchFamily="34" charset="0"/>
              </a:rPr>
              <a:t>: </a:t>
            </a:r>
            <a:r>
              <a:rPr lang="en-US" sz="1800" b="0" i="0" u="none" strike="noStrike" dirty="0" err="1">
                <a:solidFill>
                  <a:srgbClr val="000000"/>
                </a:solidFill>
                <a:effectLst/>
                <a:latin typeface="Arial" panose="020B0604020202020204" pitchFamily="34" charset="0"/>
              </a:rPr>
              <a:t>ActualStartDate</a:t>
            </a:r>
            <a:r>
              <a:rPr lang="en-US" sz="1800" b="0" i="0" u="none" strike="noStrike" dirty="0">
                <a:solidFill>
                  <a:srgbClr val="000000"/>
                </a:solidFill>
                <a:effectLst/>
                <a:latin typeface="Arial" panose="020B0604020202020204" pitchFamily="34" charset="0"/>
              </a:rPr>
              <a:t> - StartDate</a:t>
            </a:r>
          </a:p>
          <a:p>
            <a:pPr rtl="0" fontAlgn="base">
              <a:spcBef>
                <a:spcPts val="0"/>
              </a:spcBef>
              <a:spcAft>
                <a:spcPts val="0"/>
              </a:spcAft>
              <a:buFont typeface="Arial" panose="020B0604020202020204" pitchFamily="34" charset="0"/>
              <a:buChar char="•"/>
            </a:pPr>
            <a:r>
              <a:rPr lang="en-US" sz="1800" b="1" i="0" u="none" strike="noStrike" dirty="0" err="1">
                <a:solidFill>
                  <a:srgbClr val="000000"/>
                </a:solidFill>
                <a:effectLst/>
                <a:latin typeface="Arial" panose="020B0604020202020204" pitchFamily="34" charset="0"/>
              </a:rPr>
              <a:t>DayCount</a:t>
            </a:r>
            <a:r>
              <a:rPr lang="en-US" sz="1800" b="1" i="0" u="none" strike="noStrike" dirty="0">
                <a:solidFill>
                  <a:srgbClr val="000000"/>
                </a:solidFill>
                <a:effectLst/>
                <a:latin typeface="Arial" panose="020B0604020202020204" pitchFamily="34" charset="0"/>
              </a:rPr>
              <a:t> </a:t>
            </a:r>
            <a:r>
              <a:rPr lang="en-US" sz="1800" b="0" i="0" u="none" strike="noStrike" dirty="0">
                <a:solidFill>
                  <a:srgbClr val="000000"/>
                </a:solidFill>
                <a:effectLst/>
                <a:latin typeface="Arial" panose="020B0604020202020204" pitchFamily="34" charset="0"/>
              </a:rPr>
              <a:t>: </a:t>
            </a:r>
            <a:r>
              <a:rPr lang="en-US" sz="1800" b="0" i="0" u="none" strike="noStrike" dirty="0" err="1">
                <a:solidFill>
                  <a:srgbClr val="000000"/>
                </a:solidFill>
                <a:effectLst/>
                <a:latin typeface="Arial" panose="020B0604020202020204" pitchFamily="34" charset="0"/>
              </a:rPr>
              <a:t>CurrentDate</a:t>
            </a:r>
            <a:r>
              <a:rPr lang="en-US" sz="1800" b="0" i="0" u="none" strike="noStrike" dirty="0">
                <a:solidFill>
                  <a:srgbClr val="000000"/>
                </a:solidFill>
                <a:effectLst/>
                <a:latin typeface="Arial" panose="020B0604020202020204" pitchFamily="34" charset="0"/>
              </a:rPr>
              <a:t> - StartDate</a:t>
            </a:r>
          </a:p>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latin typeface="Arial" panose="020B0604020202020204" pitchFamily="34" charset="0"/>
              </a:rPr>
              <a:t>Delay </a:t>
            </a:r>
            <a:r>
              <a:rPr lang="en-US" sz="1800" b="0" i="0" u="none" strike="noStrike" dirty="0">
                <a:solidFill>
                  <a:srgbClr val="000000"/>
                </a:solidFill>
                <a:effectLst/>
                <a:latin typeface="Arial" panose="020B0604020202020204" pitchFamily="34" charset="0"/>
              </a:rPr>
              <a:t>: </a:t>
            </a:r>
            <a:r>
              <a:rPr lang="en-US" sz="1800" b="0" i="0" u="none" strike="noStrike" dirty="0" err="1">
                <a:solidFill>
                  <a:srgbClr val="000000"/>
                </a:solidFill>
                <a:effectLst/>
                <a:latin typeface="Arial" panose="020B0604020202020204" pitchFamily="34" charset="0"/>
              </a:rPr>
              <a:t>ActualEndDate</a:t>
            </a:r>
            <a:r>
              <a:rPr lang="en-US" sz="1800" b="0" i="0" u="none" strike="noStrike" dirty="0">
                <a:solidFill>
                  <a:srgbClr val="000000"/>
                </a:solidFill>
                <a:effectLst/>
                <a:latin typeface="Arial" panose="020B0604020202020204" pitchFamily="34" charset="0"/>
              </a:rPr>
              <a:t> - </a:t>
            </a:r>
            <a:r>
              <a:rPr lang="en-US" sz="1800" b="0" i="0" u="none" strike="noStrike" dirty="0" err="1">
                <a:solidFill>
                  <a:srgbClr val="000000"/>
                </a:solidFill>
                <a:effectLst/>
                <a:latin typeface="Arial" panose="020B0604020202020204" pitchFamily="34" charset="0"/>
              </a:rPr>
              <a:t>EndDate</a:t>
            </a:r>
            <a:endParaRPr lang="en-US" sz="1800" b="0" i="0" u="none" strike="noStrike" dirty="0">
              <a:solidFill>
                <a:srgbClr val="000000"/>
              </a:solidFill>
              <a:effectLst/>
              <a:latin typeface="Arial" panose="020B0604020202020204" pitchFamily="34" charset="0"/>
            </a:endParaRPr>
          </a:p>
          <a:p>
            <a:pPr rtl="0" fontAlgn="base">
              <a:spcBef>
                <a:spcPts val="0"/>
              </a:spcBef>
              <a:spcAft>
                <a:spcPts val="0"/>
              </a:spcAft>
              <a:buFont typeface="Arial" panose="020B0604020202020204" pitchFamily="34" charset="0"/>
              <a:buChar char="•"/>
            </a:pPr>
            <a:r>
              <a:rPr lang="en-US" sz="1800" b="1" i="0" u="none" strike="noStrike" dirty="0" err="1">
                <a:solidFill>
                  <a:srgbClr val="000000"/>
                </a:solidFill>
                <a:effectLst/>
                <a:latin typeface="Arial" panose="020B0604020202020204" pitchFamily="34" charset="0"/>
              </a:rPr>
              <a:t>TaskToday</a:t>
            </a:r>
            <a:r>
              <a:rPr lang="en-US" sz="1800" b="1" i="0" u="none" strike="noStrike" dirty="0">
                <a:solidFill>
                  <a:srgbClr val="000000"/>
                </a:solidFill>
                <a:effectLst/>
                <a:latin typeface="Arial" panose="020B0604020202020204" pitchFamily="34" charset="0"/>
              </a:rPr>
              <a:t> </a:t>
            </a:r>
            <a:r>
              <a:rPr lang="en-US" sz="1800" b="0" i="0" u="none" strike="noStrike" dirty="0">
                <a:solidFill>
                  <a:srgbClr val="000000"/>
                </a:solidFill>
                <a:effectLst/>
                <a:latin typeface="Arial" panose="020B0604020202020204" pitchFamily="34" charset="0"/>
              </a:rPr>
              <a:t>: Number of task on going for current date</a:t>
            </a:r>
          </a:p>
          <a:p>
            <a:pPr rtl="0" fontAlgn="base">
              <a:spcBef>
                <a:spcPts val="0"/>
              </a:spcBef>
              <a:spcAft>
                <a:spcPts val="0"/>
              </a:spcAft>
              <a:buFont typeface="Arial" panose="020B0604020202020204" pitchFamily="34" charset="0"/>
              <a:buChar char="•"/>
            </a:pPr>
            <a:r>
              <a:rPr lang="en-US" sz="1800" b="1" i="0" u="none" strike="noStrike" dirty="0" err="1">
                <a:solidFill>
                  <a:srgbClr val="000000"/>
                </a:solidFill>
                <a:effectLst/>
                <a:latin typeface="Arial" panose="020B0604020202020204" pitchFamily="34" charset="0"/>
              </a:rPr>
              <a:t>TaskParent</a:t>
            </a:r>
            <a:r>
              <a:rPr lang="en-US" sz="1800" b="1" i="0" u="none" strike="noStrike" dirty="0">
                <a:solidFill>
                  <a:srgbClr val="000000"/>
                </a:solidFill>
                <a:effectLst/>
                <a:latin typeface="Arial" panose="020B0604020202020204" pitchFamily="34" charset="0"/>
              </a:rPr>
              <a:t> </a:t>
            </a:r>
            <a:r>
              <a:rPr lang="en-US" sz="1800" b="0" i="0" u="none" strike="noStrike" dirty="0">
                <a:solidFill>
                  <a:srgbClr val="000000"/>
                </a:solidFill>
                <a:effectLst/>
                <a:latin typeface="Arial" panose="020B0604020202020204" pitchFamily="34" charset="0"/>
              </a:rPr>
              <a:t>: Length of task dependency chain</a:t>
            </a:r>
          </a:p>
          <a:p>
            <a:pPr rtl="0" fontAlgn="base">
              <a:spcBef>
                <a:spcPts val="0"/>
              </a:spcBef>
              <a:spcAft>
                <a:spcPts val="0"/>
              </a:spcAft>
              <a:buFont typeface="Arial" panose="020B0604020202020204" pitchFamily="34" charset="0"/>
              <a:buChar char="•"/>
            </a:pPr>
            <a:endParaRPr lang="en-US" sz="1800" b="0" i="0" u="none" strike="noStrike" dirty="0">
              <a:solidFill>
                <a:srgbClr val="000000"/>
              </a:solidFill>
              <a:effectLst/>
              <a:latin typeface="Arial" panose="020B0604020202020204" pitchFamily="34" charset="0"/>
            </a:endParaRPr>
          </a:p>
          <a:p>
            <a:r>
              <a:rPr lang="en-US" sz="1800" b="0" i="0" u="none" strike="noStrike" dirty="0">
                <a:solidFill>
                  <a:srgbClr val="000000"/>
                </a:solidFill>
                <a:effectLst/>
                <a:latin typeface="Arial" panose="020B0604020202020204" pitchFamily="34" charset="0"/>
              </a:rPr>
              <a:t>Using the above data, we build the prediction model to predict the delayed days of each task in the project with Decision Tree as the base regression model.</a:t>
            </a:r>
            <a:br>
              <a:rPr lang="en-US" sz="1800" b="0" i="0" u="none" strike="noStrike" dirty="0">
                <a:solidFill>
                  <a:srgbClr val="000000"/>
                </a:solidFill>
                <a:effectLst/>
                <a:latin typeface="Arial" panose="020B0604020202020204" pitchFamily="34" charset="0"/>
              </a:rPr>
            </a:br>
            <a:r>
              <a:rPr lang="en-US" sz="1800" b="0" i="0" u="none" strike="noStrike" dirty="0">
                <a:solidFill>
                  <a:srgbClr val="000000"/>
                </a:solidFill>
                <a:effectLst/>
                <a:latin typeface="Arial" panose="020B0604020202020204" pitchFamily="34" charset="0"/>
              </a:rPr>
              <a:t>The model outcomes are the delayed days prediction and the significant factors to the delay. </a:t>
            </a:r>
            <a:br>
              <a:rPr lang="en-US" sz="1800" b="0" i="0" u="none" strike="noStrike" dirty="0">
                <a:solidFill>
                  <a:srgbClr val="000000"/>
                </a:solidFill>
                <a:effectLst/>
                <a:latin typeface="Arial" panose="020B0604020202020204" pitchFamily="34" charset="0"/>
              </a:rPr>
            </a:br>
            <a:endParaRPr lang="en-US" dirty="0"/>
          </a:p>
        </p:txBody>
      </p:sp>
      <p:sp>
        <p:nvSpPr>
          <p:cNvPr id="7" name="Slide Number Placeholder 6">
            <a:extLst>
              <a:ext uri="{FF2B5EF4-FFF2-40B4-BE49-F238E27FC236}">
                <a16:creationId xmlns:a16="http://schemas.microsoft.com/office/drawing/2014/main" id="{08761B51-19E8-1412-3155-39DDEACA1818}"/>
              </a:ext>
            </a:extLst>
          </p:cNvPr>
          <p:cNvSpPr>
            <a:spLocks noGrp="1"/>
          </p:cNvSpPr>
          <p:nvPr>
            <p:ph type="sldNum" sz="quarter" idx="12"/>
          </p:nvPr>
        </p:nvSpPr>
        <p:spPr/>
        <p:txBody>
          <a:bodyPr/>
          <a:lstStyle/>
          <a:p>
            <a:fld id="{B5CEABB6-07DC-46E8-9B57-56EC44A396E5}" type="slidenum">
              <a:rPr lang="en-US" smtClean="0"/>
              <a:pPr/>
              <a:t>4</a:t>
            </a:fld>
            <a:endParaRPr lang="en-US" dirty="0"/>
          </a:p>
        </p:txBody>
      </p:sp>
      <p:pic>
        <p:nvPicPr>
          <p:cNvPr id="3" name="Picture 2">
            <a:extLst>
              <a:ext uri="{FF2B5EF4-FFF2-40B4-BE49-F238E27FC236}">
                <a16:creationId xmlns:a16="http://schemas.microsoft.com/office/drawing/2014/main" id="{D34EE905-FB65-80D0-3077-5CF2549718AA}"/>
              </a:ext>
            </a:extLst>
          </p:cNvPr>
          <p:cNvPicPr>
            <a:picLocks noChangeAspect="1"/>
          </p:cNvPicPr>
          <p:nvPr/>
        </p:nvPicPr>
        <p:blipFill>
          <a:blip r:embed="rId3"/>
          <a:stretch>
            <a:fillRect/>
          </a:stretch>
        </p:blipFill>
        <p:spPr>
          <a:xfrm>
            <a:off x="0" y="0"/>
            <a:ext cx="971550" cy="6858000"/>
          </a:xfrm>
          <a:prstGeom prst="rect">
            <a:avLst/>
          </a:prstGeom>
        </p:spPr>
      </p:pic>
      <p:pic>
        <p:nvPicPr>
          <p:cNvPr id="5" name="Picture 4">
            <a:extLst>
              <a:ext uri="{FF2B5EF4-FFF2-40B4-BE49-F238E27FC236}">
                <a16:creationId xmlns:a16="http://schemas.microsoft.com/office/drawing/2014/main" id="{6DEA5B6E-5C19-58DB-31C1-A04ACA50761E}"/>
              </a:ext>
            </a:extLst>
          </p:cNvPr>
          <p:cNvPicPr>
            <a:picLocks noChangeAspect="1"/>
          </p:cNvPicPr>
          <p:nvPr/>
        </p:nvPicPr>
        <p:blipFill>
          <a:blip r:embed="rId4"/>
          <a:stretch>
            <a:fillRect/>
          </a:stretch>
        </p:blipFill>
        <p:spPr>
          <a:xfrm>
            <a:off x="11191875" y="0"/>
            <a:ext cx="1108280" cy="6858000"/>
          </a:xfrm>
          <a:prstGeom prst="rect">
            <a:avLst/>
          </a:prstGeom>
        </p:spPr>
      </p:pic>
    </p:spTree>
    <p:extLst>
      <p:ext uri="{BB962C8B-B14F-4D97-AF65-F5344CB8AC3E}">
        <p14:creationId xmlns:p14="http://schemas.microsoft.com/office/powerpoint/2010/main" val="1080142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5A6B31B0-7B84-475D-961F-09C0191F91A2}"/>
              </a:ext>
            </a:extLst>
          </p:cNvPr>
          <p:cNvSpPr>
            <a:spLocks noGrp="1"/>
          </p:cNvSpPr>
          <p:nvPr>
            <p:ph sz="half" idx="14"/>
          </p:nvPr>
        </p:nvSpPr>
        <p:spPr>
          <a:xfrm>
            <a:off x="820687" y="486696"/>
            <a:ext cx="9945636" cy="1391265"/>
          </a:xfrm>
        </p:spPr>
        <p:txBody>
          <a:bodyPr vert="horz" lIns="91440" tIns="45720" rIns="91440" bIns="45720" rtlCol="0" anchor="t">
            <a:normAutofit/>
          </a:bodyPr>
          <a:lstStyle/>
          <a:p>
            <a:r>
              <a:rPr lang="en-US" sz="1800" b="0" i="0" u="none" strike="noStrike" dirty="0">
                <a:solidFill>
                  <a:srgbClr val="000000"/>
                </a:solidFill>
                <a:effectLst/>
                <a:latin typeface="Arial" panose="020B0604020202020204" pitchFamily="34" charset="0"/>
              </a:rPr>
              <a:t> Delayed days can be predicted based on the simulated data, and the model precision is decent. In the chart above we can see the Mean Absolute Error(MAE) of the model is consistent across different dataset splits, which simulates different input conditions. While delayed days prediction is logically correct, that is not the case with the predicting factors.</a:t>
            </a:r>
            <a:endParaRPr lang="en-US" dirty="0"/>
          </a:p>
        </p:txBody>
      </p:sp>
      <p:sp>
        <p:nvSpPr>
          <p:cNvPr id="7" name="Slide Number Placeholder 6">
            <a:extLst>
              <a:ext uri="{FF2B5EF4-FFF2-40B4-BE49-F238E27FC236}">
                <a16:creationId xmlns:a16="http://schemas.microsoft.com/office/drawing/2014/main" id="{08761B51-19E8-1412-3155-39DDEACA1818}"/>
              </a:ext>
            </a:extLst>
          </p:cNvPr>
          <p:cNvSpPr>
            <a:spLocks noGrp="1"/>
          </p:cNvSpPr>
          <p:nvPr>
            <p:ph type="sldNum" sz="quarter" idx="12"/>
          </p:nvPr>
        </p:nvSpPr>
        <p:spPr/>
        <p:txBody>
          <a:bodyPr/>
          <a:lstStyle/>
          <a:p>
            <a:fld id="{B5CEABB6-07DC-46E8-9B57-56EC44A396E5}" type="slidenum">
              <a:rPr lang="en-US" smtClean="0"/>
              <a:pPr/>
              <a:t>5</a:t>
            </a:fld>
            <a:endParaRPr lang="en-US" dirty="0"/>
          </a:p>
        </p:txBody>
      </p:sp>
      <p:pic>
        <p:nvPicPr>
          <p:cNvPr id="1026" name="Picture 2">
            <a:extLst>
              <a:ext uri="{FF2B5EF4-FFF2-40B4-BE49-F238E27FC236}">
                <a16:creationId xmlns:a16="http://schemas.microsoft.com/office/drawing/2014/main" id="{21DBD9D2-329B-0FE4-7234-4334ED0747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88331" y="1832550"/>
            <a:ext cx="6085399" cy="45387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16945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0C883-7528-F9C5-D6FA-15EC059A3021}"/>
              </a:ext>
            </a:extLst>
          </p:cNvPr>
          <p:cNvSpPr>
            <a:spLocks noGrp="1"/>
          </p:cNvSpPr>
          <p:nvPr>
            <p:ph type="title"/>
          </p:nvPr>
        </p:nvSpPr>
        <p:spPr>
          <a:xfrm>
            <a:off x="762000" y="298678"/>
            <a:ext cx="10668000" cy="959852"/>
          </a:xfrm>
        </p:spPr>
        <p:txBody>
          <a:bodyPr/>
          <a:lstStyle/>
          <a:p>
            <a:r>
              <a:rPr lang="en-US" dirty="0"/>
              <a:t>Feature importance result</a:t>
            </a:r>
          </a:p>
        </p:txBody>
      </p:sp>
      <p:sp>
        <p:nvSpPr>
          <p:cNvPr id="3" name="Slide Number Placeholder 2">
            <a:extLst>
              <a:ext uri="{FF2B5EF4-FFF2-40B4-BE49-F238E27FC236}">
                <a16:creationId xmlns:a16="http://schemas.microsoft.com/office/drawing/2014/main" id="{8D3FE259-B742-148B-88EA-EAE84226FE5A}"/>
              </a:ext>
            </a:extLst>
          </p:cNvPr>
          <p:cNvSpPr>
            <a:spLocks noGrp="1"/>
          </p:cNvSpPr>
          <p:nvPr>
            <p:ph type="sldNum" sz="quarter" idx="12"/>
          </p:nvPr>
        </p:nvSpPr>
        <p:spPr/>
        <p:txBody>
          <a:bodyPr/>
          <a:lstStyle/>
          <a:p>
            <a:fld id="{B5CEABB6-07DC-46E8-9B57-56EC44A396E5}" type="slidenum">
              <a:rPr lang="en-US" smtClean="0"/>
              <a:pPr/>
              <a:t>6</a:t>
            </a:fld>
            <a:endParaRPr lang="en-US" dirty="0"/>
          </a:p>
        </p:txBody>
      </p:sp>
      <p:pic>
        <p:nvPicPr>
          <p:cNvPr id="2050" name="Picture 2">
            <a:extLst>
              <a:ext uri="{FF2B5EF4-FFF2-40B4-BE49-F238E27FC236}">
                <a16:creationId xmlns:a16="http://schemas.microsoft.com/office/drawing/2014/main" id="{B79F1FD4-8F6B-20AF-3925-8D0B028A41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6433" y="1076787"/>
            <a:ext cx="5642265" cy="357387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CF9036AF-FF08-F9AC-77D7-FF0156ACFCE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09877" y="1076787"/>
            <a:ext cx="5021474" cy="4866967"/>
          </a:xfrm>
          <a:prstGeom prst="rect">
            <a:avLst/>
          </a:prstGeom>
          <a:noFill/>
          <a:extLst>
            <a:ext uri="{909E8E84-426E-40DD-AFC4-6F175D3DCCD1}">
              <a14:hiddenFill xmlns:a14="http://schemas.microsoft.com/office/drawing/2010/main">
                <a:solidFill>
                  <a:srgbClr val="FFFFFF"/>
                </a:solidFill>
              </a14:hiddenFill>
            </a:ext>
          </a:extLst>
        </p:spPr>
      </p:pic>
      <p:sp>
        <p:nvSpPr>
          <p:cNvPr id="10" name="Content Placeholder 5">
            <a:extLst>
              <a:ext uri="{FF2B5EF4-FFF2-40B4-BE49-F238E27FC236}">
                <a16:creationId xmlns:a16="http://schemas.microsoft.com/office/drawing/2014/main" id="{E2C4F559-457F-0091-2BB4-CE589AF8FDC0}"/>
              </a:ext>
            </a:extLst>
          </p:cNvPr>
          <p:cNvSpPr txBox="1">
            <a:spLocks/>
          </p:cNvSpPr>
          <p:nvPr/>
        </p:nvSpPr>
        <p:spPr>
          <a:xfrm>
            <a:off x="270080" y="5085580"/>
            <a:ext cx="5894746" cy="1391265"/>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spcBef>
                <a:spcPts val="0"/>
              </a:spcBef>
              <a:spcAft>
                <a:spcPts val="0"/>
              </a:spcAft>
            </a:pPr>
            <a:r>
              <a:rPr lang="en-US" sz="1800" b="0" i="0" u="none" strike="noStrike" dirty="0">
                <a:solidFill>
                  <a:srgbClr val="000000"/>
                </a:solidFill>
                <a:effectLst/>
                <a:latin typeface="Arial" panose="020B0604020202020204" pitchFamily="34" charset="0"/>
              </a:rPr>
              <a:t> As shown in the chart above, the most significant factor is the </a:t>
            </a:r>
            <a:r>
              <a:rPr lang="en-US" sz="1800" b="0" i="0" u="none" strike="noStrike" dirty="0" err="1">
                <a:solidFill>
                  <a:srgbClr val="000000"/>
                </a:solidFill>
                <a:effectLst/>
                <a:latin typeface="Arial" panose="020B0604020202020204" pitchFamily="34" charset="0"/>
              </a:rPr>
              <a:t>DayCount</a:t>
            </a:r>
            <a:r>
              <a:rPr lang="en-US" sz="1800" b="0" i="0" u="none" strike="noStrike" dirty="0">
                <a:solidFill>
                  <a:srgbClr val="000000"/>
                </a:solidFill>
                <a:effectLst/>
                <a:latin typeface="Arial" panose="020B0604020202020204" pitchFamily="34" charset="0"/>
              </a:rPr>
              <a:t> and Progress which does not make sense in the project scheduling itself. We can understand the SHAP summary plot above can define the significant factors causing the delay, but the factor given is the one needed improvement.</a:t>
            </a:r>
            <a:endParaRPr lang="en-US" sz="1200" b="0" dirty="0">
              <a:effectLst/>
            </a:endParaRPr>
          </a:p>
        </p:txBody>
      </p:sp>
    </p:spTree>
    <p:extLst>
      <p:ext uri="{BB962C8B-B14F-4D97-AF65-F5344CB8AC3E}">
        <p14:creationId xmlns:p14="http://schemas.microsoft.com/office/powerpoint/2010/main" val="35978329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833694" y="544285"/>
            <a:ext cx="6594768" cy="3445329"/>
          </a:xfrm>
        </p:spPr>
        <p:txBody>
          <a:bodyPr>
            <a:normAutofit/>
          </a:bodyPr>
          <a:lstStyle/>
          <a:p>
            <a:r>
              <a:rPr lang="en-US" dirty="0"/>
              <a:t>June ~ August Progress</a:t>
            </a:r>
          </a:p>
        </p:txBody>
      </p:sp>
      <p:pic>
        <p:nvPicPr>
          <p:cNvPr id="13" name="Picture Placeholder 12" descr="Low angle view of tall buildings">
            <a:extLst>
              <a:ext uri="{FF2B5EF4-FFF2-40B4-BE49-F238E27FC236}">
                <a16:creationId xmlns:a16="http://schemas.microsoft.com/office/drawing/2014/main" id="{1DFE730E-30E7-DA99-A3EE-ACB889D161E9}"/>
              </a:ext>
            </a:extLst>
          </p:cNvPr>
          <p:cNvPicPr>
            <a:picLocks noGrp="1" noChangeAspect="1"/>
          </p:cNvPicPr>
          <p:nvPr>
            <p:ph type="pic" sz="quarter" idx="13"/>
          </p:nvPr>
        </p:nvPicPr>
        <p:blipFill>
          <a:blip r:embed="rId3"/>
          <a:srcRect l="43" r="43"/>
          <a:stretch/>
        </p:blipFill>
        <p:spPr>
          <a:xfrm>
            <a:off x="0" y="-1"/>
            <a:ext cx="4076118" cy="6096678"/>
          </a:xfrm>
        </p:spPr>
      </p:pic>
      <p:sp>
        <p:nvSpPr>
          <p:cNvPr id="44" name="Oval 43">
            <a:extLst>
              <a:ext uri="{FF2B5EF4-FFF2-40B4-BE49-F238E27FC236}">
                <a16:creationId xmlns:a16="http://schemas.microsoft.com/office/drawing/2014/main" id="{5F855448-57DF-E468-AF41-00CAAC2D7C74}"/>
              </a:ext>
              <a:ext uri="{C183D7F6-B498-43B3-948B-1728B52AA6E4}">
                <adec:decorative xmlns:adec="http://schemas.microsoft.com/office/drawing/2017/decorative" val="1"/>
              </a:ext>
            </a:extLst>
          </p:cNvPr>
          <p:cNvSpPr/>
          <p:nvPr/>
        </p:nvSpPr>
        <p:spPr>
          <a:xfrm>
            <a:off x="3903349" y="5895479"/>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3" name="Straight Connector 42">
            <a:extLst>
              <a:ext uri="{FF2B5EF4-FFF2-40B4-BE49-F238E27FC236}">
                <a16:creationId xmlns:a16="http://schemas.microsoft.com/office/drawing/2014/main" id="{752FDA21-768F-9929-E6D6-D78CD4F8EA24}"/>
              </a:ext>
              <a:ext uri="{C183D7F6-B498-43B3-948B-1728B52AA6E4}">
                <adec:decorative xmlns:adec="http://schemas.microsoft.com/office/drawing/2017/decorative" val="1"/>
              </a:ext>
            </a:extLst>
          </p:cNvPr>
          <p:cNvCxnSpPr>
            <a:cxnSpLocks/>
          </p:cNvCxnSpPr>
          <p:nvPr/>
        </p:nvCxnSpPr>
        <p:spPr>
          <a:xfrm>
            <a:off x="-97971" y="1909602"/>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95392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33634FE-ADF0-4BC3-A0A9-447EA9DD096B}"/>
              </a:ext>
            </a:extLst>
          </p:cNvPr>
          <p:cNvSpPr>
            <a:spLocks noGrp="1"/>
          </p:cNvSpPr>
          <p:nvPr>
            <p:ph sz="half" idx="14"/>
          </p:nvPr>
        </p:nvSpPr>
        <p:spPr>
          <a:xfrm>
            <a:off x="427703" y="648929"/>
            <a:ext cx="7379110" cy="6071276"/>
          </a:xfrm>
        </p:spPr>
        <p:txBody>
          <a:bodyPr vert="horz" lIns="91440" tIns="45720" rIns="91440" bIns="45720" rtlCol="0" anchor="t">
            <a:normAutofit fontScale="92500"/>
          </a:bodyPr>
          <a:lstStyle/>
          <a:p>
            <a:pPr rtl="0">
              <a:spcBef>
                <a:spcPts val="0"/>
              </a:spcBef>
              <a:spcAft>
                <a:spcPts val="0"/>
              </a:spcAft>
            </a:pPr>
            <a:r>
              <a:rPr lang="en-US" sz="1800" b="0" i="0" u="none" strike="noStrike" dirty="0">
                <a:solidFill>
                  <a:schemeClr val="tx2"/>
                </a:solidFill>
                <a:effectLst/>
                <a:latin typeface="Arial" panose="020B0604020202020204" pitchFamily="34" charset="0"/>
              </a:rPr>
              <a:t> We decided to approach the problem in a different way. We take a look at the generated data again and make sense of it in terms of how it is similar to real-world project schedules.</a:t>
            </a:r>
            <a:endParaRPr lang="en-US" b="0" dirty="0">
              <a:solidFill>
                <a:schemeClr val="tx2"/>
              </a:solidFill>
              <a:effectLst/>
            </a:endParaRPr>
          </a:p>
          <a:p>
            <a:pPr rtl="0">
              <a:spcBef>
                <a:spcPts val="0"/>
              </a:spcBef>
              <a:spcAft>
                <a:spcPts val="0"/>
              </a:spcAft>
            </a:pPr>
            <a:br>
              <a:rPr lang="en-US" b="0" dirty="0">
                <a:solidFill>
                  <a:schemeClr val="tx2"/>
                </a:solidFill>
                <a:effectLst/>
              </a:rPr>
            </a:br>
            <a:r>
              <a:rPr lang="en-US" b="0" dirty="0">
                <a:solidFill>
                  <a:schemeClr val="tx2"/>
                </a:solidFill>
                <a:effectLst/>
              </a:rPr>
              <a:t> </a:t>
            </a:r>
            <a:r>
              <a:rPr lang="en-US" sz="1800" b="0" i="0" u="none" strike="noStrike" dirty="0">
                <a:solidFill>
                  <a:schemeClr val="tx2"/>
                </a:solidFill>
                <a:effectLst/>
                <a:latin typeface="Arial" panose="020B0604020202020204" pitchFamily="34" charset="0"/>
              </a:rPr>
              <a:t>We change the data structure of the schedule and we went further for the feature engineering part where we conduct more research to determine which feature/data that the most important/related to the delay prediction:</a:t>
            </a:r>
            <a:endParaRPr lang="en-US" b="0" dirty="0">
              <a:solidFill>
                <a:schemeClr val="tx2"/>
              </a:solidFill>
              <a:effectLst/>
            </a:endParaRPr>
          </a:p>
          <a:p>
            <a:pPr rtl="0">
              <a:spcBef>
                <a:spcPts val="0"/>
              </a:spcBef>
              <a:spcAft>
                <a:spcPts val="0"/>
              </a:spcAft>
            </a:pPr>
            <a:br>
              <a:rPr lang="en-US" b="0" dirty="0">
                <a:solidFill>
                  <a:schemeClr val="tx2"/>
                </a:solidFill>
                <a:effectLst/>
              </a:rPr>
            </a:br>
            <a:r>
              <a:rPr lang="en-US" sz="1800" b="0" i="0" u="none" strike="noStrike" dirty="0">
                <a:solidFill>
                  <a:schemeClr val="tx2"/>
                </a:solidFill>
                <a:effectLst/>
                <a:latin typeface="Arial" panose="020B0604020202020204" pitchFamily="34" charset="0"/>
              </a:rPr>
              <a:t>For example we breakdown weather variable with these components:</a:t>
            </a:r>
            <a:endParaRPr lang="en-US" b="0" dirty="0">
              <a:solidFill>
                <a:schemeClr val="tx2"/>
              </a:solidFill>
              <a:effectLst/>
            </a:endParaRPr>
          </a:p>
          <a:p>
            <a:pPr marL="285750" indent="-285750" rtl="0" fontAlgn="base">
              <a:spcBef>
                <a:spcPts val="0"/>
              </a:spcBef>
              <a:spcAft>
                <a:spcPts val="0"/>
              </a:spcAft>
              <a:buFont typeface="Arial" panose="020B0604020202020204" pitchFamily="34" charset="0"/>
              <a:buChar char="•"/>
            </a:pPr>
            <a:r>
              <a:rPr lang="en-US" sz="1800" b="1" i="0" u="none" strike="noStrike" dirty="0">
                <a:solidFill>
                  <a:schemeClr val="tx2"/>
                </a:solidFill>
                <a:effectLst/>
                <a:latin typeface="Arial" panose="020B0604020202020204" pitchFamily="34" charset="0"/>
              </a:rPr>
              <a:t>Wind Speed</a:t>
            </a:r>
            <a:r>
              <a:rPr lang="en-US" sz="1800" b="0" i="0" u="none" strike="noStrike" dirty="0">
                <a:solidFill>
                  <a:schemeClr val="tx2"/>
                </a:solidFill>
                <a:effectLst/>
                <a:latin typeface="Arial" panose="020B0604020202020204" pitchFamily="34" charset="0"/>
              </a:rPr>
              <a:t>: Average speed of wind at the location where the task occurred (Km/</a:t>
            </a:r>
            <a:r>
              <a:rPr lang="en-US" sz="1800" b="0" i="0" u="none" strike="noStrike" dirty="0" err="1">
                <a:solidFill>
                  <a:schemeClr val="tx2"/>
                </a:solidFill>
                <a:effectLst/>
                <a:latin typeface="Arial" panose="020B0604020202020204" pitchFamily="34" charset="0"/>
              </a:rPr>
              <a:t>hr</a:t>
            </a:r>
            <a:r>
              <a:rPr lang="en-US" sz="1800" b="0" i="0" u="none" strike="noStrike" dirty="0">
                <a:solidFill>
                  <a:schemeClr val="tx2"/>
                </a:solidFill>
                <a:effectLst/>
                <a:latin typeface="Arial" panose="020B0604020202020204" pitchFamily="34" charset="0"/>
              </a:rPr>
              <a:t>)</a:t>
            </a:r>
          </a:p>
          <a:p>
            <a:pPr marL="285750" indent="-285750" rtl="0" fontAlgn="base">
              <a:spcBef>
                <a:spcPts val="0"/>
              </a:spcBef>
              <a:spcAft>
                <a:spcPts val="0"/>
              </a:spcAft>
              <a:buFont typeface="Arial" panose="020B0604020202020204" pitchFamily="34" charset="0"/>
              <a:buChar char="•"/>
            </a:pPr>
            <a:r>
              <a:rPr lang="en-US" sz="1800" b="1" i="0" u="none" strike="noStrike" dirty="0">
                <a:solidFill>
                  <a:schemeClr val="tx2"/>
                </a:solidFill>
                <a:effectLst/>
                <a:latin typeface="Arial" panose="020B0604020202020204" pitchFamily="34" charset="0"/>
              </a:rPr>
              <a:t>Temperature</a:t>
            </a:r>
            <a:r>
              <a:rPr lang="en-US" sz="1800" b="0" i="0" u="none" strike="noStrike" dirty="0">
                <a:solidFill>
                  <a:schemeClr val="tx2"/>
                </a:solidFill>
                <a:effectLst/>
                <a:latin typeface="Arial" panose="020B0604020202020204" pitchFamily="34" charset="0"/>
              </a:rPr>
              <a:t>: Average region temperature at the location where the task occurred (C)</a:t>
            </a:r>
          </a:p>
          <a:p>
            <a:pPr marL="285750" indent="-285750" rtl="0" fontAlgn="base">
              <a:spcBef>
                <a:spcPts val="0"/>
              </a:spcBef>
              <a:spcAft>
                <a:spcPts val="0"/>
              </a:spcAft>
              <a:buFont typeface="Arial" panose="020B0604020202020204" pitchFamily="34" charset="0"/>
              <a:buChar char="•"/>
            </a:pPr>
            <a:r>
              <a:rPr lang="en-US" sz="1800" b="1" i="0" u="none" strike="noStrike" dirty="0">
                <a:solidFill>
                  <a:schemeClr val="tx2"/>
                </a:solidFill>
                <a:effectLst/>
                <a:latin typeface="Arial" panose="020B0604020202020204" pitchFamily="34" charset="0"/>
              </a:rPr>
              <a:t>Rain Probability</a:t>
            </a:r>
            <a:r>
              <a:rPr lang="en-US" sz="1800" b="0" i="0" u="none" strike="noStrike" dirty="0">
                <a:solidFill>
                  <a:schemeClr val="tx2"/>
                </a:solidFill>
                <a:effectLst/>
                <a:latin typeface="Arial" panose="020B0604020202020204" pitchFamily="34" charset="0"/>
              </a:rPr>
              <a:t>: Rain probability at the location where the task occurred (%).</a:t>
            </a:r>
          </a:p>
          <a:p>
            <a:pPr rtl="0" fontAlgn="base">
              <a:spcBef>
                <a:spcPts val="0"/>
              </a:spcBef>
              <a:spcAft>
                <a:spcPts val="0"/>
              </a:spcAft>
              <a:buFont typeface="Arial" panose="020B0604020202020204" pitchFamily="34" charset="0"/>
              <a:buChar char="•"/>
            </a:pPr>
            <a:endParaRPr lang="en-US" dirty="0">
              <a:solidFill>
                <a:schemeClr val="tx2"/>
              </a:solidFill>
              <a:latin typeface="Arial" panose="020B0604020202020204" pitchFamily="34" charset="0"/>
            </a:endParaRPr>
          </a:p>
          <a:p>
            <a:pPr rtl="0">
              <a:spcBef>
                <a:spcPts val="0"/>
              </a:spcBef>
              <a:spcAft>
                <a:spcPts val="0"/>
              </a:spcAft>
            </a:pPr>
            <a:r>
              <a:rPr lang="en-US" sz="1800" b="0" i="0" u="none" strike="noStrike" dirty="0">
                <a:solidFill>
                  <a:schemeClr val="tx2"/>
                </a:solidFill>
                <a:effectLst/>
                <a:latin typeface="Arial" panose="020B0604020202020204" pitchFamily="34" charset="0"/>
              </a:rPr>
              <a:t> We add some variable/feature to the dataset:</a:t>
            </a:r>
            <a:endParaRPr lang="en-US" b="0" dirty="0">
              <a:solidFill>
                <a:schemeClr val="tx2"/>
              </a:solidFill>
              <a:effectLst/>
            </a:endParaRPr>
          </a:p>
          <a:p>
            <a:pPr marL="342900" indent="-342900">
              <a:buFont typeface="Arial" panose="020B0604020202020204" pitchFamily="34" charset="0"/>
              <a:buChar char="•"/>
            </a:pPr>
            <a:r>
              <a:rPr lang="en-US" sz="1800" b="1" i="0" u="none" strike="noStrike" dirty="0" err="1">
                <a:solidFill>
                  <a:schemeClr val="tx2"/>
                </a:solidFill>
                <a:effectLst/>
                <a:latin typeface="Arial" panose="020B0604020202020204" pitchFamily="34" charset="0"/>
              </a:rPr>
              <a:t>WorkerScore</a:t>
            </a:r>
            <a:r>
              <a:rPr lang="en-US" sz="1800" b="0" i="0" u="none" strike="noStrike" dirty="0">
                <a:solidFill>
                  <a:schemeClr val="tx2"/>
                </a:solidFill>
                <a:effectLst/>
                <a:latin typeface="Arial" panose="020B0604020202020204" pitchFamily="34" charset="0"/>
              </a:rPr>
              <a:t>: Worker assessment score based on their previous work, this should be important to understand the capability of the labor to handle the task (0 ~ 100)</a:t>
            </a:r>
          </a:p>
          <a:p>
            <a:pPr rtl="0">
              <a:spcBef>
                <a:spcPts val="0"/>
              </a:spcBef>
              <a:spcAft>
                <a:spcPts val="0"/>
              </a:spcAft>
            </a:pPr>
            <a:br>
              <a:rPr lang="en-US" b="0" dirty="0">
                <a:effectLst/>
              </a:rPr>
            </a:br>
            <a:endParaRPr lang="en-US" sz="1800" b="0" i="0" u="none" strike="noStrike" dirty="0">
              <a:solidFill>
                <a:srgbClr val="000000"/>
              </a:solidFill>
              <a:effectLst/>
              <a:latin typeface="Arial" panose="020B0604020202020204" pitchFamily="34" charset="0"/>
            </a:endParaRPr>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8</a:t>
            </a:fld>
            <a:endParaRPr lang="en-US" dirty="0"/>
          </a:p>
        </p:txBody>
      </p:sp>
    </p:spTree>
    <p:extLst>
      <p:ext uri="{BB962C8B-B14F-4D97-AF65-F5344CB8AC3E}">
        <p14:creationId xmlns:p14="http://schemas.microsoft.com/office/powerpoint/2010/main" val="34943082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Slide Number Placeholder 13">
            <a:extLst>
              <a:ext uri="{FF2B5EF4-FFF2-40B4-BE49-F238E27FC236}">
                <a16:creationId xmlns:a16="http://schemas.microsoft.com/office/drawing/2014/main" id="{F3DE1AA4-0AE6-C6D5-E252-BBD5ED259E32}"/>
              </a:ext>
            </a:extLst>
          </p:cNvPr>
          <p:cNvSpPr>
            <a:spLocks noGrp="1"/>
          </p:cNvSpPr>
          <p:nvPr>
            <p:ph type="sldNum" sz="quarter" idx="12"/>
          </p:nvPr>
        </p:nvSpPr>
        <p:spPr/>
        <p:txBody>
          <a:bodyPr/>
          <a:lstStyle/>
          <a:p>
            <a:fld id="{B5CEABB6-07DC-46E8-9B57-56EC44A396E5}" type="slidenum">
              <a:rPr lang="en-US" smtClean="0"/>
              <a:pPr/>
              <a:t>9</a:t>
            </a:fld>
            <a:endParaRPr lang="en-US" dirty="0"/>
          </a:p>
        </p:txBody>
      </p:sp>
      <p:sp>
        <p:nvSpPr>
          <p:cNvPr id="10" name="Content Placeholder 2">
            <a:extLst>
              <a:ext uri="{FF2B5EF4-FFF2-40B4-BE49-F238E27FC236}">
                <a16:creationId xmlns:a16="http://schemas.microsoft.com/office/drawing/2014/main" id="{F0985216-C49D-AAA4-7651-71D23142E943}"/>
              </a:ext>
            </a:extLst>
          </p:cNvPr>
          <p:cNvSpPr>
            <a:spLocks noGrp="1"/>
          </p:cNvSpPr>
          <p:nvPr>
            <p:ph sz="half" idx="14"/>
          </p:nvPr>
        </p:nvSpPr>
        <p:spPr>
          <a:xfrm>
            <a:off x="4027410" y="1299129"/>
            <a:ext cx="7379110" cy="3145053"/>
          </a:xfrm>
        </p:spPr>
        <p:txBody>
          <a:bodyPr vert="horz" lIns="91440" tIns="45720" rIns="91440" bIns="45720" rtlCol="0" anchor="t">
            <a:normAutofit/>
          </a:bodyPr>
          <a:lstStyle/>
          <a:p>
            <a:pPr marL="0" indent="0" rtl="0">
              <a:spcBef>
                <a:spcPts val="0"/>
              </a:spcBef>
              <a:spcAft>
                <a:spcPts val="0"/>
              </a:spcAft>
              <a:buNone/>
            </a:pPr>
            <a:r>
              <a:rPr lang="en-US" sz="1800" b="0" i="0" u="none" strike="noStrike" dirty="0">
                <a:effectLst/>
                <a:latin typeface="Arial" panose="020B0604020202020204" pitchFamily="34" charset="0"/>
              </a:rPr>
              <a:t>We also eliminate some unnecessary or small impact variables such as:</a:t>
            </a:r>
            <a:endParaRPr lang="en-US" b="0" dirty="0">
              <a:effectLst/>
            </a:endParaRPr>
          </a:p>
          <a:p>
            <a:pPr fontAlgn="base">
              <a:spcAft>
                <a:spcPts val="0"/>
              </a:spcAft>
            </a:pPr>
            <a:r>
              <a:rPr lang="en-US" sz="1800" b="1" i="0" u="none" strike="noStrike" dirty="0">
                <a:effectLst/>
                <a:latin typeface="Arial" panose="020B0604020202020204" pitchFamily="34" charset="0"/>
              </a:rPr>
              <a:t>Day coun</a:t>
            </a:r>
            <a:r>
              <a:rPr lang="en-US" sz="1800" b="0" i="0" u="none" strike="noStrike" dirty="0">
                <a:effectLst/>
                <a:latin typeface="Arial" panose="020B0604020202020204" pitchFamily="34" charset="0"/>
              </a:rPr>
              <a:t>t: after some research we decided day count seems not correlated with the possibility of delay</a:t>
            </a:r>
          </a:p>
          <a:p>
            <a:pPr fontAlgn="base">
              <a:spcAft>
                <a:spcPts val="0"/>
              </a:spcAft>
            </a:pPr>
            <a:r>
              <a:rPr lang="en-US" sz="1800" b="1" i="0" u="none" strike="noStrike" dirty="0">
                <a:effectLst/>
                <a:latin typeface="Arial" panose="020B0604020202020204" pitchFamily="34" charset="0"/>
              </a:rPr>
              <a:t>Weekend</a:t>
            </a:r>
            <a:r>
              <a:rPr lang="en-US" sz="1800" b="0" i="0" u="none" strike="noStrike" dirty="0">
                <a:effectLst/>
                <a:latin typeface="Arial" panose="020B0604020202020204" pitchFamily="34" charset="0"/>
              </a:rPr>
              <a:t>: have very small impact in overall</a:t>
            </a:r>
          </a:p>
          <a:p>
            <a:pPr fontAlgn="base">
              <a:spcAft>
                <a:spcPts val="0"/>
              </a:spcAft>
            </a:pPr>
            <a:r>
              <a:rPr lang="en-US" sz="1800" b="1" i="0" u="none" strike="noStrike" dirty="0">
                <a:effectLst/>
                <a:latin typeface="Arial" panose="020B0604020202020204" pitchFamily="34" charset="0"/>
              </a:rPr>
              <a:t>Priority</a:t>
            </a:r>
            <a:r>
              <a:rPr lang="en-US" sz="1800" b="0" i="0" u="none" strike="noStrike" dirty="0">
                <a:effectLst/>
                <a:latin typeface="Arial" panose="020B0604020202020204" pitchFamily="34" charset="0"/>
              </a:rPr>
              <a:t>, </a:t>
            </a:r>
            <a:r>
              <a:rPr lang="en-US" sz="1800" b="1" i="0" u="none" strike="noStrike" dirty="0" err="1">
                <a:effectLst/>
                <a:latin typeface="Arial" panose="020B0604020202020204" pitchFamily="34" charset="0"/>
              </a:rPr>
              <a:t>TaskLength</a:t>
            </a:r>
            <a:r>
              <a:rPr lang="en-US" sz="1800" b="0" i="0" u="none" strike="noStrike" dirty="0">
                <a:effectLst/>
                <a:latin typeface="Arial" panose="020B0604020202020204" pitchFamily="34" charset="0"/>
              </a:rPr>
              <a:t> &amp; </a:t>
            </a:r>
            <a:r>
              <a:rPr lang="en-US" sz="1800" b="1" i="0" u="none" strike="noStrike" dirty="0" err="1">
                <a:effectLst/>
                <a:latin typeface="Arial" panose="020B0604020202020204" pitchFamily="34" charset="0"/>
              </a:rPr>
              <a:t>IsOnProgress</a:t>
            </a:r>
            <a:r>
              <a:rPr lang="en-US" sz="1800" b="0" i="0" u="none" strike="noStrike" dirty="0">
                <a:effectLst/>
                <a:latin typeface="Arial" panose="020B0604020202020204" pitchFamily="34" charset="0"/>
              </a:rPr>
              <a:t>: We will move this variable to the Sequencing Phase later</a:t>
            </a:r>
          </a:p>
          <a:p>
            <a:pPr fontAlgn="base">
              <a:spcAft>
                <a:spcPts val="0"/>
              </a:spcAft>
            </a:pPr>
            <a:r>
              <a:rPr lang="en-US" sz="1800" b="1" i="0" u="none" strike="noStrike" dirty="0">
                <a:effectLst/>
                <a:latin typeface="Arial" panose="020B0604020202020204" pitchFamily="34" charset="0"/>
              </a:rPr>
              <a:t>Cost</a:t>
            </a:r>
            <a:r>
              <a:rPr lang="en-US" sz="1800" b="0" i="0" u="none" strike="noStrike" dirty="0">
                <a:effectLst/>
                <a:latin typeface="Arial" panose="020B0604020202020204" pitchFamily="34" charset="0"/>
              </a:rPr>
              <a:t>: Cost also doesn’t really have correlation with the completion of the task, because even the cost seems sufficient but because of unexpected condition there are some cases that the cost might have to be increased to add labor for example to catch the deadline </a:t>
            </a:r>
          </a:p>
        </p:txBody>
      </p:sp>
    </p:spTree>
    <p:extLst>
      <p:ext uri="{BB962C8B-B14F-4D97-AF65-F5344CB8AC3E}">
        <p14:creationId xmlns:p14="http://schemas.microsoft.com/office/powerpoint/2010/main" val="1418789964"/>
      </p:ext>
    </p:extLst>
  </p:cSld>
  <p:clrMapOvr>
    <a:masterClrMapping/>
  </p:clrMapOvr>
</p:sld>
</file>

<file path=ppt/theme/theme1.xml><?xml version="1.0" encoding="utf-8"?>
<a:theme xmlns:a="http://schemas.openxmlformats.org/drawingml/2006/main" name="Custom">
  <a:themeElements>
    <a:clrScheme name="Custom 74">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Custom 112">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3968143_Win32_SL_V3" id="{4DA6DF5E-F5DF-461D-8863-50E9C5721FD0}" vid="{BC6DDDB8-E14A-47D1-98C5-2C109624FD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451406B-581B-4C29-A833-E33D8A6AB075}">
  <ds:schemaRefs>
    <ds:schemaRef ds:uri="http://schemas.microsoft.com/sharepoint/v3/contenttype/forms"/>
  </ds:schemaRefs>
</ds:datastoreItem>
</file>

<file path=customXml/itemProps2.xml><?xml version="1.0" encoding="utf-8"?>
<ds:datastoreItem xmlns:ds="http://schemas.openxmlformats.org/officeDocument/2006/customXml" ds:itemID="{0F65614A-92F9-4391-AC3D-F3F5B0704F9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18903D25-5BE2-4D9E-B7D8-BE1DCAE2DC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{28303120-8B2C-4EBE-81B1-2884A841D2D5}tf33968143_win32</Template>
  <TotalTime>305</TotalTime>
  <Words>1583</Words>
  <Application>Microsoft Office PowerPoint</Application>
  <PresentationFormat>Widescreen</PresentationFormat>
  <Paragraphs>234</Paragraphs>
  <Slides>24</Slides>
  <Notes>20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Aptos</vt:lpstr>
      <vt:lpstr>Arial</vt:lpstr>
      <vt:lpstr>Avenir Next LT Pro</vt:lpstr>
      <vt:lpstr>Calibri</vt:lpstr>
      <vt:lpstr>Symbol</vt:lpstr>
      <vt:lpstr>Times New Roman</vt:lpstr>
      <vt:lpstr>Custom</vt:lpstr>
      <vt:lpstr>Method report</vt:lpstr>
      <vt:lpstr>Agenda</vt:lpstr>
      <vt:lpstr>Previous state</vt:lpstr>
      <vt:lpstr>PowerPoint Presentation</vt:lpstr>
      <vt:lpstr>PowerPoint Presentation</vt:lpstr>
      <vt:lpstr>Feature importance result</vt:lpstr>
      <vt:lpstr>June ~ August Progress</vt:lpstr>
      <vt:lpstr>PowerPoint Presentation</vt:lpstr>
      <vt:lpstr>PowerPoint Presentation</vt:lpstr>
      <vt:lpstr>Future model Pipeline</vt:lpstr>
      <vt:lpstr>Model evaluation</vt:lpstr>
      <vt:lpstr>Model Feature importance</vt:lpstr>
      <vt:lpstr>Model Feature importance</vt:lpstr>
      <vt:lpstr>Model Feature importance</vt:lpstr>
      <vt:lpstr>Model Feature importance</vt:lpstr>
      <vt:lpstr>PowerPoint Presentation</vt:lpstr>
      <vt:lpstr>PowerPoint Presentation</vt:lpstr>
      <vt:lpstr>Sequencing phase</vt:lpstr>
      <vt:lpstr>Algorithm validation</vt:lpstr>
      <vt:lpstr>PowerPoint Presentation</vt:lpstr>
      <vt:lpstr>PowerPoint Presentation</vt:lpstr>
      <vt:lpstr>PowerPoint Presentation</vt:lpstr>
      <vt:lpstr>Project delay prediction output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Radika Surya Buana</dc:creator>
  <cp:lastModifiedBy>Radika Surya Buana</cp:lastModifiedBy>
  <cp:revision>1</cp:revision>
  <dcterms:created xsi:type="dcterms:W3CDTF">2024-09-07T10:18:48Z</dcterms:created>
  <dcterms:modified xsi:type="dcterms:W3CDTF">2024-09-25T03:12:15Z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